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38"/>
  </p:notesMasterIdLst>
  <p:sldIdLst>
    <p:sldId id="256" r:id="rId2"/>
    <p:sldId id="257" r:id="rId3"/>
    <p:sldId id="267" r:id="rId4"/>
    <p:sldId id="258" r:id="rId5"/>
    <p:sldId id="268" r:id="rId6"/>
    <p:sldId id="259" r:id="rId7"/>
    <p:sldId id="260" r:id="rId8"/>
    <p:sldId id="291" r:id="rId9"/>
    <p:sldId id="269" r:id="rId10"/>
    <p:sldId id="278" r:id="rId11"/>
    <p:sldId id="261" r:id="rId12"/>
    <p:sldId id="270" r:id="rId13"/>
    <p:sldId id="292" r:id="rId14"/>
    <p:sldId id="262" r:id="rId15"/>
    <p:sldId id="279" r:id="rId16"/>
    <p:sldId id="280" r:id="rId17"/>
    <p:sldId id="281" r:id="rId18"/>
    <p:sldId id="282" r:id="rId19"/>
    <p:sldId id="271" r:id="rId20"/>
    <p:sldId id="293" r:id="rId21"/>
    <p:sldId id="264" r:id="rId22"/>
    <p:sldId id="284" r:id="rId23"/>
    <p:sldId id="285" r:id="rId24"/>
    <p:sldId id="289" r:id="rId25"/>
    <p:sldId id="286" r:id="rId26"/>
    <p:sldId id="287" r:id="rId27"/>
    <p:sldId id="288" r:id="rId28"/>
    <p:sldId id="283" r:id="rId29"/>
    <p:sldId id="272" r:id="rId30"/>
    <p:sldId id="274" r:id="rId31"/>
    <p:sldId id="275" r:id="rId32"/>
    <p:sldId id="277" r:id="rId33"/>
    <p:sldId id="276" r:id="rId34"/>
    <p:sldId id="273" r:id="rId35"/>
    <p:sldId id="266" r:id="rId36"/>
    <p:sldId id="263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32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B69992-FAC6-3F44-B284-5773ED148216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9EAA4631-0EC7-EC47-87AB-BC69F5FA3A18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Introduzione</a:t>
          </a:r>
        </a:p>
      </dgm:t>
    </dgm:pt>
    <dgm:pt modelId="{76DCEB45-44E3-2D4E-A54F-6BDE6EBDA077}" type="parTrans" cxnId="{15EACF79-33E6-364F-B454-A6DD8A667A3D}">
      <dgm:prSet/>
      <dgm:spPr/>
      <dgm:t>
        <a:bodyPr/>
        <a:lstStyle/>
        <a:p>
          <a:endParaRPr lang="it-IT"/>
        </a:p>
      </dgm:t>
    </dgm:pt>
    <dgm:pt modelId="{43CA9A5B-BEDC-8B48-8E70-B4FA9F55BFFE}" type="sibTrans" cxnId="{15EACF79-33E6-364F-B454-A6DD8A667A3D}">
      <dgm:prSet/>
      <dgm:spPr/>
      <dgm:t>
        <a:bodyPr/>
        <a:lstStyle/>
        <a:p>
          <a:endParaRPr lang="it-IT"/>
        </a:p>
      </dgm:t>
    </dgm:pt>
    <dgm:pt modelId="{83A08E6E-D671-9947-947D-EBCF87FC9400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Analisi del dataset</a:t>
          </a:r>
        </a:p>
      </dgm:t>
    </dgm:pt>
    <dgm:pt modelId="{C9E6C715-76CA-4548-AD64-5408BBB13DA2}" type="parTrans" cxnId="{D8EE735B-8899-5642-80B0-81C95E865BB9}">
      <dgm:prSet/>
      <dgm:spPr/>
      <dgm:t>
        <a:bodyPr/>
        <a:lstStyle/>
        <a:p>
          <a:endParaRPr lang="it-IT"/>
        </a:p>
      </dgm:t>
    </dgm:pt>
    <dgm:pt modelId="{55E17641-3394-F148-946B-F531EB0594C5}" type="sibTrans" cxnId="{D8EE735B-8899-5642-80B0-81C95E865BB9}">
      <dgm:prSet/>
      <dgm:spPr/>
      <dgm:t>
        <a:bodyPr/>
        <a:lstStyle/>
        <a:p>
          <a:endParaRPr lang="it-IT"/>
        </a:p>
      </dgm:t>
    </dgm:pt>
    <dgm:pt modelId="{8CF7C131-C008-E847-9E24-7939CA97F44D}">
      <dgm:prSet phldrT="[Testo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Lavori precedenti</a:t>
          </a:r>
        </a:p>
      </dgm:t>
    </dgm:pt>
    <dgm:pt modelId="{0F540CA5-D873-D248-A771-9DDA750B2669}" type="parTrans" cxnId="{CD118551-4C5E-AD4C-9BA7-761D423E9050}">
      <dgm:prSet/>
      <dgm:spPr/>
      <dgm:t>
        <a:bodyPr/>
        <a:lstStyle/>
        <a:p>
          <a:endParaRPr lang="it-IT"/>
        </a:p>
      </dgm:t>
    </dgm:pt>
    <dgm:pt modelId="{76C95F57-AB8A-3C49-B2BF-3D3F577011E1}" type="sibTrans" cxnId="{CD118551-4C5E-AD4C-9BA7-761D423E9050}">
      <dgm:prSet/>
      <dgm:spPr/>
      <dgm:t>
        <a:bodyPr/>
        <a:lstStyle/>
        <a:p>
          <a:endParaRPr lang="it-IT"/>
        </a:p>
      </dgm:t>
    </dgm:pt>
    <dgm:pt modelId="{ADEFD58D-C641-524E-AA1E-FECD8AAFEE34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Lavoro svolto</a:t>
          </a:r>
        </a:p>
      </dgm:t>
    </dgm:pt>
    <dgm:pt modelId="{DF77ED24-4E2C-D04D-9E0A-3AB649293963}" type="parTrans" cxnId="{6CEE918F-7199-D248-8062-0EC8C03C808C}">
      <dgm:prSet/>
      <dgm:spPr/>
      <dgm:t>
        <a:bodyPr/>
        <a:lstStyle/>
        <a:p>
          <a:endParaRPr lang="it-IT"/>
        </a:p>
      </dgm:t>
    </dgm:pt>
    <dgm:pt modelId="{7ED9C89B-393C-3B4A-A83D-B4826C26704D}" type="sibTrans" cxnId="{6CEE918F-7199-D248-8062-0EC8C03C808C}">
      <dgm:prSet/>
      <dgm:spPr/>
      <dgm:t>
        <a:bodyPr/>
        <a:lstStyle/>
        <a:p>
          <a:endParaRPr lang="it-IT"/>
        </a:p>
      </dgm:t>
    </dgm:pt>
    <dgm:pt modelId="{CA2900BC-5963-0C46-8ED9-C784B50EE6C8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Valutazioni</a:t>
          </a:r>
        </a:p>
      </dgm:t>
    </dgm:pt>
    <dgm:pt modelId="{57AECD59-D749-E441-9288-24AD7B41827F}" type="parTrans" cxnId="{3E92E680-DED2-1B43-8FA1-F890B42146ED}">
      <dgm:prSet/>
      <dgm:spPr/>
      <dgm:t>
        <a:bodyPr/>
        <a:lstStyle/>
        <a:p>
          <a:endParaRPr lang="it-IT"/>
        </a:p>
      </dgm:t>
    </dgm:pt>
    <dgm:pt modelId="{9357D489-9527-F942-973C-8F270082985D}" type="sibTrans" cxnId="{3E92E680-DED2-1B43-8FA1-F890B42146ED}">
      <dgm:prSet/>
      <dgm:spPr/>
      <dgm:t>
        <a:bodyPr/>
        <a:lstStyle/>
        <a:p>
          <a:endParaRPr lang="it-IT"/>
        </a:p>
      </dgm:t>
    </dgm:pt>
    <dgm:pt modelId="{93449592-3EEF-DE41-8279-13E85151768E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Demo</a:t>
          </a:r>
        </a:p>
      </dgm:t>
    </dgm:pt>
    <dgm:pt modelId="{A4EACB20-2921-C44D-AFAD-B2862E95472A}" type="parTrans" cxnId="{7BBEDEF3-26DE-8044-A995-D89965A95BB5}">
      <dgm:prSet/>
      <dgm:spPr/>
      <dgm:t>
        <a:bodyPr/>
        <a:lstStyle/>
        <a:p>
          <a:endParaRPr lang="it-IT"/>
        </a:p>
      </dgm:t>
    </dgm:pt>
    <dgm:pt modelId="{8D59D547-783A-3546-B4DC-4ED2B1BB4A5C}" type="sibTrans" cxnId="{7BBEDEF3-26DE-8044-A995-D89965A95BB5}">
      <dgm:prSet/>
      <dgm:spPr/>
      <dgm:t>
        <a:bodyPr/>
        <a:lstStyle/>
        <a:p>
          <a:endParaRPr lang="it-IT"/>
        </a:p>
      </dgm:t>
    </dgm:pt>
    <dgm:pt modelId="{5099464C-7D00-3343-81E1-8A7476998B33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dirty="0"/>
            <a:t>Conclusioni</a:t>
          </a:r>
        </a:p>
      </dgm:t>
    </dgm:pt>
    <dgm:pt modelId="{376D27DF-81C6-5A4A-9247-B206332705F9}" type="parTrans" cxnId="{EE77CE86-0138-934E-AB97-A81D00E15587}">
      <dgm:prSet/>
      <dgm:spPr/>
      <dgm:t>
        <a:bodyPr/>
        <a:lstStyle/>
        <a:p>
          <a:endParaRPr lang="it-IT"/>
        </a:p>
      </dgm:t>
    </dgm:pt>
    <dgm:pt modelId="{4798F1DB-F15B-3245-8898-E77C785EEBEC}" type="sibTrans" cxnId="{EE77CE86-0138-934E-AB97-A81D00E15587}">
      <dgm:prSet/>
      <dgm:spPr/>
      <dgm:t>
        <a:bodyPr/>
        <a:lstStyle/>
        <a:p>
          <a:endParaRPr lang="it-IT"/>
        </a:p>
      </dgm:t>
    </dgm:pt>
    <dgm:pt modelId="{00301249-EA29-3F46-91B7-BA60BAD8C5CD}" type="pres">
      <dgm:prSet presAssocID="{7EB69992-FAC6-3F44-B284-5773ED148216}" presName="linear" presStyleCnt="0">
        <dgm:presLayoutVars>
          <dgm:dir/>
          <dgm:animLvl val="lvl"/>
          <dgm:resizeHandles val="exact"/>
        </dgm:presLayoutVars>
      </dgm:prSet>
      <dgm:spPr/>
    </dgm:pt>
    <dgm:pt modelId="{FECAD0E7-B68A-5A46-8DFC-CEAA8FACB437}" type="pres">
      <dgm:prSet presAssocID="{9EAA4631-0EC7-EC47-87AB-BC69F5FA3A18}" presName="parentLin" presStyleCnt="0"/>
      <dgm:spPr/>
    </dgm:pt>
    <dgm:pt modelId="{E4D47099-4668-5948-A434-90A1FB9A68C9}" type="pres">
      <dgm:prSet presAssocID="{9EAA4631-0EC7-EC47-87AB-BC69F5FA3A18}" presName="parentLeftMargin" presStyleLbl="node1" presStyleIdx="0" presStyleCnt="7"/>
      <dgm:spPr/>
    </dgm:pt>
    <dgm:pt modelId="{3523CD60-C8A0-EA46-A072-794BE5BC18A6}" type="pres">
      <dgm:prSet presAssocID="{9EAA4631-0EC7-EC47-87AB-BC69F5FA3A1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7FF870A-801B-704B-A5E4-AD36C3D8D134}" type="pres">
      <dgm:prSet presAssocID="{9EAA4631-0EC7-EC47-87AB-BC69F5FA3A18}" presName="negativeSpace" presStyleCnt="0"/>
      <dgm:spPr/>
    </dgm:pt>
    <dgm:pt modelId="{3DD01F9D-C212-D241-A552-AAAEA53C4401}" type="pres">
      <dgm:prSet presAssocID="{9EAA4631-0EC7-EC47-87AB-BC69F5FA3A18}" presName="childText" presStyleLbl="conFgAcc1" presStyleIdx="0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17BD3A7-2EB4-114E-9C37-38319B62FD35}" type="pres">
      <dgm:prSet presAssocID="{43CA9A5B-BEDC-8B48-8E70-B4FA9F55BFFE}" presName="spaceBetweenRectangles" presStyleCnt="0"/>
      <dgm:spPr/>
    </dgm:pt>
    <dgm:pt modelId="{792C9228-3887-BC43-A3EF-C6BFBF49BBAA}" type="pres">
      <dgm:prSet presAssocID="{83A08E6E-D671-9947-947D-EBCF87FC9400}" presName="parentLin" presStyleCnt="0"/>
      <dgm:spPr/>
    </dgm:pt>
    <dgm:pt modelId="{A2ACC7D9-19E5-A040-9601-1645FB1BBC55}" type="pres">
      <dgm:prSet presAssocID="{83A08E6E-D671-9947-947D-EBCF87FC9400}" presName="parentLeftMargin" presStyleLbl="node1" presStyleIdx="0" presStyleCnt="7"/>
      <dgm:spPr/>
    </dgm:pt>
    <dgm:pt modelId="{82FB1A8B-C586-5E46-83C6-45751855AACA}" type="pres">
      <dgm:prSet presAssocID="{83A08E6E-D671-9947-947D-EBCF87FC940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AA64877-EC27-214B-83BB-D9A4ABDB9ECF}" type="pres">
      <dgm:prSet presAssocID="{83A08E6E-D671-9947-947D-EBCF87FC9400}" presName="negativeSpace" presStyleCnt="0"/>
      <dgm:spPr/>
    </dgm:pt>
    <dgm:pt modelId="{18367900-561C-6245-B721-A5E843AFB51D}" type="pres">
      <dgm:prSet presAssocID="{83A08E6E-D671-9947-947D-EBCF87FC9400}" presName="childText" presStyleLbl="conFgAcc1" presStyleIdx="1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523153E-95EE-9742-B035-C2920B5247DB}" type="pres">
      <dgm:prSet presAssocID="{55E17641-3394-F148-946B-F531EB0594C5}" presName="spaceBetweenRectangles" presStyleCnt="0"/>
      <dgm:spPr/>
    </dgm:pt>
    <dgm:pt modelId="{B3518B03-977A-9041-9D0E-9E6D6BC68CFC}" type="pres">
      <dgm:prSet presAssocID="{8CF7C131-C008-E847-9E24-7939CA97F44D}" presName="parentLin" presStyleCnt="0"/>
      <dgm:spPr/>
    </dgm:pt>
    <dgm:pt modelId="{282CB6F9-F185-2E42-8579-32EB098251A4}" type="pres">
      <dgm:prSet presAssocID="{8CF7C131-C008-E847-9E24-7939CA97F44D}" presName="parentLeftMargin" presStyleLbl="node1" presStyleIdx="1" presStyleCnt="7"/>
      <dgm:spPr/>
    </dgm:pt>
    <dgm:pt modelId="{B9C3FFFA-9635-EE43-9920-CE773F599D6A}" type="pres">
      <dgm:prSet presAssocID="{8CF7C131-C008-E847-9E24-7939CA97F44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99F0CDA-E7E5-E14A-A099-AAA7751B6996}" type="pres">
      <dgm:prSet presAssocID="{8CF7C131-C008-E847-9E24-7939CA97F44D}" presName="negativeSpace" presStyleCnt="0"/>
      <dgm:spPr/>
    </dgm:pt>
    <dgm:pt modelId="{E0BFDBF1-F540-2647-A1D3-D1EE197B4600}" type="pres">
      <dgm:prSet presAssocID="{8CF7C131-C008-E847-9E24-7939CA97F44D}" presName="childText" presStyleLbl="conFgAcc1" presStyleIdx="2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BA5F097-8EDE-AE41-97DF-FAC3B959D763}" type="pres">
      <dgm:prSet presAssocID="{76C95F57-AB8A-3C49-B2BF-3D3F577011E1}" presName="spaceBetweenRectangles" presStyleCnt="0"/>
      <dgm:spPr/>
    </dgm:pt>
    <dgm:pt modelId="{292469B0-55F2-174F-BD99-629D7A9C3631}" type="pres">
      <dgm:prSet presAssocID="{ADEFD58D-C641-524E-AA1E-FECD8AAFEE34}" presName="parentLin" presStyleCnt="0"/>
      <dgm:spPr/>
    </dgm:pt>
    <dgm:pt modelId="{9150A25A-632A-D64E-80DD-C931E74B79B9}" type="pres">
      <dgm:prSet presAssocID="{ADEFD58D-C641-524E-AA1E-FECD8AAFEE34}" presName="parentLeftMargin" presStyleLbl="node1" presStyleIdx="2" presStyleCnt="7"/>
      <dgm:spPr/>
    </dgm:pt>
    <dgm:pt modelId="{18ACFAED-3024-5848-88A3-E368F6DD023D}" type="pres">
      <dgm:prSet presAssocID="{ADEFD58D-C641-524E-AA1E-FECD8AAFEE3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AE8388E-AB01-434C-BC6C-325F9382DE47}" type="pres">
      <dgm:prSet presAssocID="{ADEFD58D-C641-524E-AA1E-FECD8AAFEE34}" presName="negativeSpace" presStyleCnt="0"/>
      <dgm:spPr/>
    </dgm:pt>
    <dgm:pt modelId="{750B5C78-8B79-2A4D-987D-DBE3ADFEADC6}" type="pres">
      <dgm:prSet presAssocID="{ADEFD58D-C641-524E-AA1E-FECD8AAFEE34}" presName="childText" presStyleLbl="conFgAcc1" presStyleIdx="3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C8F9C43-E2F6-CC46-B5DD-56679D7290C7}" type="pres">
      <dgm:prSet presAssocID="{7ED9C89B-393C-3B4A-A83D-B4826C26704D}" presName="spaceBetweenRectangles" presStyleCnt="0"/>
      <dgm:spPr/>
    </dgm:pt>
    <dgm:pt modelId="{AFC699FD-32FA-8748-BC87-F3B9D2FBAF77}" type="pres">
      <dgm:prSet presAssocID="{CA2900BC-5963-0C46-8ED9-C784B50EE6C8}" presName="parentLin" presStyleCnt="0"/>
      <dgm:spPr/>
    </dgm:pt>
    <dgm:pt modelId="{B6FEC375-262B-484A-ABF7-B8D57C93F61F}" type="pres">
      <dgm:prSet presAssocID="{CA2900BC-5963-0C46-8ED9-C784B50EE6C8}" presName="parentLeftMargin" presStyleLbl="node1" presStyleIdx="3" presStyleCnt="7"/>
      <dgm:spPr/>
    </dgm:pt>
    <dgm:pt modelId="{053D9DAC-828F-9846-859D-E43FB7C3ACE1}" type="pres">
      <dgm:prSet presAssocID="{CA2900BC-5963-0C46-8ED9-C784B50EE6C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E921125-6D2E-5746-A413-DDC1129C00C7}" type="pres">
      <dgm:prSet presAssocID="{CA2900BC-5963-0C46-8ED9-C784B50EE6C8}" presName="negativeSpace" presStyleCnt="0"/>
      <dgm:spPr/>
    </dgm:pt>
    <dgm:pt modelId="{7058FF4E-3830-A74D-8A08-927FDAA875B5}" type="pres">
      <dgm:prSet presAssocID="{CA2900BC-5963-0C46-8ED9-C784B50EE6C8}" presName="childText" presStyleLbl="conFgAcc1" presStyleIdx="4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9E5C73C-02CE-6948-B369-302D1A82AAF3}" type="pres">
      <dgm:prSet presAssocID="{9357D489-9527-F942-973C-8F270082985D}" presName="spaceBetweenRectangles" presStyleCnt="0"/>
      <dgm:spPr/>
    </dgm:pt>
    <dgm:pt modelId="{50643D63-B955-BA4B-BF55-3514FB53FB2F}" type="pres">
      <dgm:prSet presAssocID="{93449592-3EEF-DE41-8279-13E85151768E}" presName="parentLin" presStyleCnt="0"/>
      <dgm:spPr/>
    </dgm:pt>
    <dgm:pt modelId="{9354EECC-EE25-B24A-8C4F-CB8C3C350AAA}" type="pres">
      <dgm:prSet presAssocID="{93449592-3EEF-DE41-8279-13E85151768E}" presName="parentLeftMargin" presStyleLbl="node1" presStyleIdx="4" presStyleCnt="7"/>
      <dgm:spPr/>
    </dgm:pt>
    <dgm:pt modelId="{9B6FBFC9-A490-CB48-9BC1-35382BB26FC7}" type="pres">
      <dgm:prSet presAssocID="{93449592-3EEF-DE41-8279-13E85151768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A6938CC-BEB6-BB47-928F-25499558A61B}" type="pres">
      <dgm:prSet presAssocID="{93449592-3EEF-DE41-8279-13E85151768E}" presName="negativeSpace" presStyleCnt="0"/>
      <dgm:spPr/>
    </dgm:pt>
    <dgm:pt modelId="{7A003185-3D63-3B4B-80ED-1D5093AA3E2B}" type="pres">
      <dgm:prSet presAssocID="{93449592-3EEF-DE41-8279-13E85151768E}" presName="childText" presStyleLbl="conFgAcc1" presStyleIdx="5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51F427E-32E7-6441-9F98-26576C93DDFF}" type="pres">
      <dgm:prSet presAssocID="{8D59D547-783A-3546-B4DC-4ED2B1BB4A5C}" presName="spaceBetweenRectangles" presStyleCnt="0"/>
      <dgm:spPr/>
    </dgm:pt>
    <dgm:pt modelId="{5D0FA333-E283-0B4C-9D02-D6A6E9D4DDD1}" type="pres">
      <dgm:prSet presAssocID="{5099464C-7D00-3343-81E1-8A7476998B33}" presName="parentLin" presStyleCnt="0"/>
      <dgm:spPr/>
    </dgm:pt>
    <dgm:pt modelId="{04227777-CFC5-9546-A121-750B1B43ECBA}" type="pres">
      <dgm:prSet presAssocID="{5099464C-7D00-3343-81E1-8A7476998B33}" presName="parentLeftMargin" presStyleLbl="node1" presStyleIdx="5" presStyleCnt="7"/>
      <dgm:spPr/>
    </dgm:pt>
    <dgm:pt modelId="{5202A48C-8718-AD42-A8E3-75CCA7B5C5AC}" type="pres">
      <dgm:prSet presAssocID="{5099464C-7D00-3343-81E1-8A7476998B3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439FCCBD-A2C4-9945-8730-3A84DE528F0D}" type="pres">
      <dgm:prSet presAssocID="{5099464C-7D00-3343-81E1-8A7476998B33}" presName="negativeSpace" presStyleCnt="0"/>
      <dgm:spPr/>
    </dgm:pt>
    <dgm:pt modelId="{9F7FE5FE-DD82-6F47-B9E4-C6602003C5DE}" type="pres">
      <dgm:prSet presAssocID="{5099464C-7D00-3343-81E1-8A7476998B33}" presName="childText" presStyleLbl="conFgAcc1" presStyleIdx="6" presStyleCnt="7">
        <dgm:presLayoutVars>
          <dgm:bulletEnabled val="1"/>
        </dgm:presLayoutVars>
      </dgm:prSet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FFB1E61A-354E-0340-BBFC-F33F3D3A1F97}" type="presOf" srcId="{83A08E6E-D671-9947-947D-EBCF87FC9400}" destId="{A2ACC7D9-19E5-A040-9601-1645FB1BBC55}" srcOrd="0" destOrd="0" presId="urn:microsoft.com/office/officeart/2005/8/layout/list1"/>
    <dgm:cxn modelId="{2962941D-CAC0-D345-9BA7-E8D88B5F2312}" type="presOf" srcId="{5099464C-7D00-3343-81E1-8A7476998B33}" destId="{5202A48C-8718-AD42-A8E3-75CCA7B5C5AC}" srcOrd="1" destOrd="0" presId="urn:microsoft.com/office/officeart/2005/8/layout/list1"/>
    <dgm:cxn modelId="{A02CA421-F563-8342-BECB-F8A5CDF5771F}" type="presOf" srcId="{CA2900BC-5963-0C46-8ED9-C784B50EE6C8}" destId="{053D9DAC-828F-9846-859D-E43FB7C3ACE1}" srcOrd="1" destOrd="0" presId="urn:microsoft.com/office/officeart/2005/8/layout/list1"/>
    <dgm:cxn modelId="{6FA2104A-5330-4040-8E5B-BBF7AFB3A527}" type="presOf" srcId="{8CF7C131-C008-E847-9E24-7939CA97F44D}" destId="{282CB6F9-F185-2E42-8579-32EB098251A4}" srcOrd="0" destOrd="0" presId="urn:microsoft.com/office/officeart/2005/8/layout/list1"/>
    <dgm:cxn modelId="{32948A4C-D186-0845-B8FE-A35ECD390BF2}" type="presOf" srcId="{9EAA4631-0EC7-EC47-87AB-BC69F5FA3A18}" destId="{3523CD60-C8A0-EA46-A072-794BE5BC18A6}" srcOrd="1" destOrd="0" presId="urn:microsoft.com/office/officeart/2005/8/layout/list1"/>
    <dgm:cxn modelId="{CD118551-4C5E-AD4C-9BA7-761D423E9050}" srcId="{7EB69992-FAC6-3F44-B284-5773ED148216}" destId="{8CF7C131-C008-E847-9E24-7939CA97F44D}" srcOrd="2" destOrd="0" parTransId="{0F540CA5-D873-D248-A771-9DDA750B2669}" sibTransId="{76C95F57-AB8A-3C49-B2BF-3D3F577011E1}"/>
    <dgm:cxn modelId="{D8EE735B-8899-5642-80B0-81C95E865BB9}" srcId="{7EB69992-FAC6-3F44-B284-5773ED148216}" destId="{83A08E6E-D671-9947-947D-EBCF87FC9400}" srcOrd="1" destOrd="0" parTransId="{C9E6C715-76CA-4548-AD64-5408BBB13DA2}" sibTransId="{55E17641-3394-F148-946B-F531EB0594C5}"/>
    <dgm:cxn modelId="{B41C8A64-A571-8141-94B3-B2B31668F60E}" type="presOf" srcId="{93449592-3EEF-DE41-8279-13E85151768E}" destId="{9B6FBFC9-A490-CB48-9BC1-35382BB26FC7}" srcOrd="1" destOrd="0" presId="urn:microsoft.com/office/officeart/2005/8/layout/list1"/>
    <dgm:cxn modelId="{41076267-B55D-2241-BFE9-611A05D657DE}" type="presOf" srcId="{8CF7C131-C008-E847-9E24-7939CA97F44D}" destId="{B9C3FFFA-9635-EE43-9920-CE773F599D6A}" srcOrd="1" destOrd="0" presId="urn:microsoft.com/office/officeart/2005/8/layout/list1"/>
    <dgm:cxn modelId="{4E503473-EC4D-9047-B3AB-1EA0610C25C7}" type="presOf" srcId="{ADEFD58D-C641-524E-AA1E-FECD8AAFEE34}" destId="{9150A25A-632A-D64E-80DD-C931E74B79B9}" srcOrd="0" destOrd="0" presId="urn:microsoft.com/office/officeart/2005/8/layout/list1"/>
    <dgm:cxn modelId="{15EACF79-33E6-364F-B454-A6DD8A667A3D}" srcId="{7EB69992-FAC6-3F44-B284-5773ED148216}" destId="{9EAA4631-0EC7-EC47-87AB-BC69F5FA3A18}" srcOrd="0" destOrd="0" parTransId="{76DCEB45-44E3-2D4E-A54F-6BDE6EBDA077}" sibTransId="{43CA9A5B-BEDC-8B48-8E70-B4FA9F55BFFE}"/>
    <dgm:cxn modelId="{3E92E680-DED2-1B43-8FA1-F890B42146ED}" srcId="{7EB69992-FAC6-3F44-B284-5773ED148216}" destId="{CA2900BC-5963-0C46-8ED9-C784B50EE6C8}" srcOrd="4" destOrd="0" parTransId="{57AECD59-D749-E441-9288-24AD7B41827F}" sibTransId="{9357D489-9527-F942-973C-8F270082985D}"/>
    <dgm:cxn modelId="{EE77CE86-0138-934E-AB97-A81D00E15587}" srcId="{7EB69992-FAC6-3F44-B284-5773ED148216}" destId="{5099464C-7D00-3343-81E1-8A7476998B33}" srcOrd="6" destOrd="0" parTransId="{376D27DF-81C6-5A4A-9247-B206332705F9}" sibTransId="{4798F1DB-F15B-3245-8898-E77C785EEBEC}"/>
    <dgm:cxn modelId="{6CEE918F-7199-D248-8062-0EC8C03C808C}" srcId="{7EB69992-FAC6-3F44-B284-5773ED148216}" destId="{ADEFD58D-C641-524E-AA1E-FECD8AAFEE34}" srcOrd="3" destOrd="0" parTransId="{DF77ED24-4E2C-D04D-9E0A-3AB649293963}" sibTransId="{7ED9C89B-393C-3B4A-A83D-B4826C26704D}"/>
    <dgm:cxn modelId="{7A9F50A0-0851-2147-BA6A-5C0EB96AE98F}" type="presOf" srcId="{CA2900BC-5963-0C46-8ED9-C784B50EE6C8}" destId="{B6FEC375-262B-484A-ABF7-B8D57C93F61F}" srcOrd="0" destOrd="0" presId="urn:microsoft.com/office/officeart/2005/8/layout/list1"/>
    <dgm:cxn modelId="{3B0494A7-8F1B-8543-B334-5561102D6193}" type="presOf" srcId="{ADEFD58D-C641-524E-AA1E-FECD8AAFEE34}" destId="{18ACFAED-3024-5848-88A3-E368F6DD023D}" srcOrd="1" destOrd="0" presId="urn:microsoft.com/office/officeart/2005/8/layout/list1"/>
    <dgm:cxn modelId="{B1847FC0-2DFA-8E4A-BF18-DA75728F89A5}" type="presOf" srcId="{5099464C-7D00-3343-81E1-8A7476998B33}" destId="{04227777-CFC5-9546-A121-750B1B43ECBA}" srcOrd="0" destOrd="0" presId="urn:microsoft.com/office/officeart/2005/8/layout/list1"/>
    <dgm:cxn modelId="{53CD38CE-BC53-EF41-8A88-0D08B02AE010}" type="presOf" srcId="{83A08E6E-D671-9947-947D-EBCF87FC9400}" destId="{82FB1A8B-C586-5E46-83C6-45751855AACA}" srcOrd="1" destOrd="0" presId="urn:microsoft.com/office/officeart/2005/8/layout/list1"/>
    <dgm:cxn modelId="{5928ECD0-419A-3F46-87FA-5DB0B7B2B4C6}" type="presOf" srcId="{7EB69992-FAC6-3F44-B284-5773ED148216}" destId="{00301249-EA29-3F46-91B7-BA60BAD8C5CD}" srcOrd="0" destOrd="0" presId="urn:microsoft.com/office/officeart/2005/8/layout/list1"/>
    <dgm:cxn modelId="{B97FA3DB-D4A5-BE49-A401-1CF0EF412379}" type="presOf" srcId="{93449592-3EEF-DE41-8279-13E85151768E}" destId="{9354EECC-EE25-B24A-8C4F-CB8C3C350AAA}" srcOrd="0" destOrd="0" presId="urn:microsoft.com/office/officeart/2005/8/layout/list1"/>
    <dgm:cxn modelId="{7BBEDEF3-26DE-8044-A995-D89965A95BB5}" srcId="{7EB69992-FAC6-3F44-B284-5773ED148216}" destId="{93449592-3EEF-DE41-8279-13E85151768E}" srcOrd="5" destOrd="0" parTransId="{A4EACB20-2921-C44D-AFAD-B2862E95472A}" sibTransId="{8D59D547-783A-3546-B4DC-4ED2B1BB4A5C}"/>
    <dgm:cxn modelId="{7539A3FB-67D1-684F-A3AE-58A9F95DDC37}" type="presOf" srcId="{9EAA4631-0EC7-EC47-87AB-BC69F5FA3A18}" destId="{E4D47099-4668-5948-A434-90A1FB9A68C9}" srcOrd="0" destOrd="0" presId="urn:microsoft.com/office/officeart/2005/8/layout/list1"/>
    <dgm:cxn modelId="{3C1BAEF3-C724-7947-8B7C-5D1DE22946B8}" type="presParOf" srcId="{00301249-EA29-3F46-91B7-BA60BAD8C5CD}" destId="{FECAD0E7-B68A-5A46-8DFC-CEAA8FACB437}" srcOrd="0" destOrd="0" presId="urn:microsoft.com/office/officeart/2005/8/layout/list1"/>
    <dgm:cxn modelId="{7538F130-9EC2-AA4E-ABCE-D784DB5BD36B}" type="presParOf" srcId="{FECAD0E7-B68A-5A46-8DFC-CEAA8FACB437}" destId="{E4D47099-4668-5948-A434-90A1FB9A68C9}" srcOrd="0" destOrd="0" presId="urn:microsoft.com/office/officeart/2005/8/layout/list1"/>
    <dgm:cxn modelId="{D6D8EBB8-BB89-964C-AB0D-9FCDDF2269EB}" type="presParOf" srcId="{FECAD0E7-B68A-5A46-8DFC-CEAA8FACB437}" destId="{3523CD60-C8A0-EA46-A072-794BE5BC18A6}" srcOrd="1" destOrd="0" presId="urn:microsoft.com/office/officeart/2005/8/layout/list1"/>
    <dgm:cxn modelId="{290F6036-A96D-AC43-8AB1-9E9C48045BA2}" type="presParOf" srcId="{00301249-EA29-3F46-91B7-BA60BAD8C5CD}" destId="{77FF870A-801B-704B-A5E4-AD36C3D8D134}" srcOrd="1" destOrd="0" presId="urn:microsoft.com/office/officeart/2005/8/layout/list1"/>
    <dgm:cxn modelId="{01B879F3-3EBC-2142-BCEE-B3AD869175F1}" type="presParOf" srcId="{00301249-EA29-3F46-91B7-BA60BAD8C5CD}" destId="{3DD01F9D-C212-D241-A552-AAAEA53C4401}" srcOrd="2" destOrd="0" presId="urn:microsoft.com/office/officeart/2005/8/layout/list1"/>
    <dgm:cxn modelId="{481256D1-9955-5A45-A9FE-B87799353C9F}" type="presParOf" srcId="{00301249-EA29-3F46-91B7-BA60BAD8C5CD}" destId="{D17BD3A7-2EB4-114E-9C37-38319B62FD35}" srcOrd="3" destOrd="0" presId="urn:microsoft.com/office/officeart/2005/8/layout/list1"/>
    <dgm:cxn modelId="{3CC19C78-AC1F-C24A-AE75-B4650AA3EE11}" type="presParOf" srcId="{00301249-EA29-3F46-91B7-BA60BAD8C5CD}" destId="{792C9228-3887-BC43-A3EF-C6BFBF49BBAA}" srcOrd="4" destOrd="0" presId="urn:microsoft.com/office/officeart/2005/8/layout/list1"/>
    <dgm:cxn modelId="{0033CE0D-93A5-3948-AC58-5532E4BEFCFD}" type="presParOf" srcId="{792C9228-3887-BC43-A3EF-C6BFBF49BBAA}" destId="{A2ACC7D9-19E5-A040-9601-1645FB1BBC55}" srcOrd="0" destOrd="0" presId="urn:microsoft.com/office/officeart/2005/8/layout/list1"/>
    <dgm:cxn modelId="{6EAE0B17-5CE9-0648-8344-AAA7AC682F8D}" type="presParOf" srcId="{792C9228-3887-BC43-A3EF-C6BFBF49BBAA}" destId="{82FB1A8B-C586-5E46-83C6-45751855AACA}" srcOrd="1" destOrd="0" presId="urn:microsoft.com/office/officeart/2005/8/layout/list1"/>
    <dgm:cxn modelId="{ADEB4F2D-AD7B-0040-AB92-BA42A5AF5399}" type="presParOf" srcId="{00301249-EA29-3F46-91B7-BA60BAD8C5CD}" destId="{7AA64877-EC27-214B-83BB-D9A4ABDB9ECF}" srcOrd="5" destOrd="0" presId="urn:microsoft.com/office/officeart/2005/8/layout/list1"/>
    <dgm:cxn modelId="{64985030-FB7E-5645-92C2-C632B38BA4E0}" type="presParOf" srcId="{00301249-EA29-3F46-91B7-BA60BAD8C5CD}" destId="{18367900-561C-6245-B721-A5E843AFB51D}" srcOrd="6" destOrd="0" presId="urn:microsoft.com/office/officeart/2005/8/layout/list1"/>
    <dgm:cxn modelId="{CCE9534C-0B87-354B-BC50-515277DDDF07}" type="presParOf" srcId="{00301249-EA29-3F46-91B7-BA60BAD8C5CD}" destId="{D523153E-95EE-9742-B035-C2920B5247DB}" srcOrd="7" destOrd="0" presId="urn:microsoft.com/office/officeart/2005/8/layout/list1"/>
    <dgm:cxn modelId="{AE9C075D-4264-4949-B301-349C77317345}" type="presParOf" srcId="{00301249-EA29-3F46-91B7-BA60BAD8C5CD}" destId="{B3518B03-977A-9041-9D0E-9E6D6BC68CFC}" srcOrd="8" destOrd="0" presId="urn:microsoft.com/office/officeart/2005/8/layout/list1"/>
    <dgm:cxn modelId="{0D3C6F0D-E39B-1D44-8998-D6ABC97B7731}" type="presParOf" srcId="{B3518B03-977A-9041-9D0E-9E6D6BC68CFC}" destId="{282CB6F9-F185-2E42-8579-32EB098251A4}" srcOrd="0" destOrd="0" presId="urn:microsoft.com/office/officeart/2005/8/layout/list1"/>
    <dgm:cxn modelId="{26B13DAB-A1E9-9842-B120-A2B034696B4F}" type="presParOf" srcId="{B3518B03-977A-9041-9D0E-9E6D6BC68CFC}" destId="{B9C3FFFA-9635-EE43-9920-CE773F599D6A}" srcOrd="1" destOrd="0" presId="urn:microsoft.com/office/officeart/2005/8/layout/list1"/>
    <dgm:cxn modelId="{88E5B289-2AE4-704B-8D01-7E4653270DD9}" type="presParOf" srcId="{00301249-EA29-3F46-91B7-BA60BAD8C5CD}" destId="{999F0CDA-E7E5-E14A-A099-AAA7751B6996}" srcOrd="9" destOrd="0" presId="urn:microsoft.com/office/officeart/2005/8/layout/list1"/>
    <dgm:cxn modelId="{1D3D29C6-92E6-7642-9A52-D1A2C5B84DCF}" type="presParOf" srcId="{00301249-EA29-3F46-91B7-BA60BAD8C5CD}" destId="{E0BFDBF1-F540-2647-A1D3-D1EE197B4600}" srcOrd="10" destOrd="0" presId="urn:microsoft.com/office/officeart/2005/8/layout/list1"/>
    <dgm:cxn modelId="{FB958D67-5012-A048-8542-342024445E09}" type="presParOf" srcId="{00301249-EA29-3F46-91B7-BA60BAD8C5CD}" destId="{9BA5F097-8EDE-AE41-97DF-FAC3B959D763}" srcOrd="11" destOrd="0" presId="urn:microsoft.com/office/officeart/2005/8/layout/list1"/>
    <dgm:cxn modelId="{78FDCE25-A27F-674D-8609-FA93134ED6F1}" type="presParOf" srcId="{00301249-EA29-3F46-91B7-BA60BAD8C5CD}" destId="{292469B0-55F2-174F-BD99-629D7A9C3631}" srcOrd="12" destOrd="0" presId="urn:microsoft.com/office/officeart/2005/8/layout/list1"/>
    <dgm:cxn modelId="{2D4D7E71-80CC-4A40-9304-5D0B322EA4CE}" type="presParOf" srcId="{292469B0-55F2-174F-BD99-629D7A9C3631}" destId="{9150A25A-632A-D64E-80DD-C931E74B79B9}" srcOrd="0" destOrd="0" presId="urn:microsoft.com/office/officeart/2005/8/layout/list1"/>
    <dgm:cxn modelId="{B10DA842-DD1B-B34C-8251-C2EA17F8AC11}" type="presParOf" srcId="{292469B0-55F2-174F-BD99-629D7A9C3631}" destId="{18ACFAED-3024-5848-88A3-E368F6DD023D}" srcOrd="1" destOrd="0" presId="urn:microsoft.com/office/officeart/2005/8/layout/list1"/>
    <dgm:cxn modelId="{1679D109-E852-394E-A96D-BE0E20C741A7}" type="presParOf" srcId="{00301249-EA29-3F46-91B7-BA60BAD8C5CD}" destId="{0AE8388E-AB01-434C-BC6C-325F9382DE47}" srcOrd="13" destOrd="0" presId="urn:microsoft.com/office/officeart/2005/8/layout/list1"/>
    <dgm:cxn modelId="{A7AD86E3-5BEF-EA43-9851-4C3D9ECBE7F4}" type="presParOf" srcId="{00301249-EA29-3F46-91B7-BA60BAD8C5CD}" destId="{750B5C78-8B79-2A4D-987D-DBE3ADFEADC6}" srcOrd="14" destOrd="0" presId="urn:microsoft.com/office/officeart/2005/8/layout/list1"/>
    <dgm:cxn modelId="{73C69EDE-68D1-DB4D-A3FA-7B643346B2F3}" type="presParOf" srcId="{00301249-EA29-3F46-91B7-BA60BAD8C5CD}" destId="{CC8F9C43-E2F6-CC46-B5DD-56679D7290C7}" srcOrd="15" destOrd="0" presId="urn:microsoft.com/office/officeart/2005/8/layout/list1"/>
    <dgm:cxn modelId="{7D7DEC6F-AA48-1A44-AAC2-B582FC8B10A8}" type="presParOf" srcId="{00301249-EA29-3F46-91B7-BA60BAD8C5CD}" destId="{AFC699FD-32FA-8748-BC87-F3B9D2FBAF77}" srcOrd="16" destOrd="0" presId="urn:microsoft.com/office/officeart/2005/8/layout/list1"/>
    <dgm:cxn modelId="{788182AE-DD7A-FA4C-9BF4-DEA808492F1D}" type="presParOf" srcId="{AFC699FD-32FA-8748-BC87-F3B9D2FBAF77}" destId="{B6FEC375-262B-484A-ABF7-B8D57C93F61F}" srcOrd="0" destOrd="0" presId="urn:microsoft.com/office/officeart/2005/8/layout/list1"/>
    <dgm:cxn modelId="{90141617-76D2-074C-89FA-1D0F41069387}" type="presParOf" srcId="{AFC699FD-32FA-8748-BC87-F3B9D2FBAF77}" destId="{053D9DAC-828F-9846-859D-E43FB7C3ACE1}" srcOrd="1" destOrd="0" presId="urn:microsoft.com/office/officeart/2005/8/layout/list1"/>
    <dgm:cxn modelId="{2363360C-BE03-4044-8BAF-875FF267B112}" type="presParOf" srcId="{00301249-EA29-3F46-91B7-BA60BAD8C5CD}" destId="{DE921125-6D2E-5746-A413-DDC1129C00C7}" srcOrd="17" destOrd="0" presId="urn:microsoft.com/office/officeart/2005/8/layout/list1"/>
    <dgm:cxn modelId="{8A12195C-110F-094D-86D9-45FF3BB396DA}" type="presParOf" srcId="{00301249-EA29-3F46-91B7-BA60BAD8C5CD}" destId="{7058FF4E-3830-A74D-8A08-927FDAA875B5}" srcOrd="18" destOrd="0" presId="urn:microsoft.com/office/officeart/2005/8/layout/list1"/>
    <dgm:cxn modelId="{006BB26B-ED23-B74E-BE6A-6E8A781C537E}" type="presParOf" srcId="{00301249-EA29-3F46-91B7-BA60BAD8C5CD}" destId="{E9E5C73C-02CE-6948-B369-302D1A82AAF3}" srcOrd="19" destOrd="0" presId="urn:microsoft.com/office/officeart/2005/8/layout/list1"/>
    <dgm:cxn modelId="{DE9396B3-AF0E-6748-8E2E-107390DEC5A1}" type="presParOf" srcId="{00301249-EA29-3F46-91B7-BA60BAD8C5CD}" destId="{50643D63-B955-BA4B-BF55-3514FB53FB2F}" srcOrd="20" destOrd="0" presId="urn:microsoft.com/office/officeart/2005/8/layout/list1"/>
    <dgm:cxn modelId="{C55EDD3B-2380-4D42-B15F-F64260EB6EA1}" type="presParOf" srcId="{50643D63-B955-BA4B-BF55-3514FB53FB2F}" destId="{9354EECC-EE25-B24A-8C4F-CB8C3C350AAA}" srcOrd="0" destOrd="0" presId="urn:microsoft.com/office/officeart/2005/8/layout/list1"/>
    <dgm:cxn modelId="{CAE95F06-BFA7-E144-90D6-0250758B00D7}" type="presParOf" srcId="{50643D63-B955-BA4B-BF55-3514FB53FB2F}" destId="{9B6FBFC9-A490-CB48-9BC1-35382BB26FC7}" srcOrd="1" destOrd="0" presId="urn:microsoft.com/office/officeart/2005/8/layout/list1"/>
    <dgm:cxn modelId="{153AD79D-7491-974E-8082-FCC92590ABED}" type="presParOf" srcId="{00301249-EA29-3F46-91B7-BA60BAD8C5CD}" destId="{DA6938CC-BEB6-BB47-928F-25499558A61B}" srcOrd="21" destOrd="0" presId="urn:microsoft.com/office/officeart/2005/8/layout/list1"/>
    <dgm:cxn modelId="{F7928188-92E8-CD43-949C-C3BFDB2CCEF3}" type="presParOf" srcId="{00301249-EA29-3F46-91B7-BA60BAD8C5CD}" destId="{7A003185-3D63-3B4B-80ED-1D5093AA3E2B}" srcOrd="22" destOrd="0" presId="urn:microsoft.com/office/officeart/2005/8/layout/list1"/>
    <dgm:cxn modelId="{3765C1E3-9A74-9344-8B36-A78695005628}" type="presParOf" srcId="{00301249-EA29-3F46-91B7-BA60BAD8C5CD}" destId="{E51F427E-32E7-6441-9F98-26576C93DDFF}" srcOrd="23" destOrd="0" presId="urn:microsoft.com/office/officeart/2005/8/layout/list1"/>
    <dgm:cxn modelId="{1082480E-34BC-7544-9008-35681E821EAE}" type="presParOf" srcId="{00301249-EA29-3F46-91B7-BA60BAD8C5CD}" destId="{5D0FA333-E283-0B4C-9D02-D6A6E9D4DDD1}" srcOrd="24" destOrd="0" presId="urn:microsoft.com/office/officeart/2005/8/layout/list1"/>
    <dgm:cxn modelId="{189B3C4A-FA93-2B4D-B659-4DC6C67CCADE}" type="presParOf" srcId="{5D0FA333-E283-0B4C-9D02-D6A6E9D4DDD1}" destId="{04227777-CFC5-9546-A121-750B1B43ECBA}" srcOrd="0" destOrd="0" presId="urn:microsoft.com/office/officeart/2005/8/layout/list1"/>
    <dgm:cxn modelId="{D0CE55F7-00C7-6F48-B7A6-6114E9029070}" type="presParOf" srcId="{5D0FA333-E283-0B4C-9D02-D6A6E9D4DDD1}" destId="{5202A48C-8718-AD42-A8E3-75CCA7B5C5AC}" srcOrd="1" destOrd="0" presId="urn:microsoft.com/office/officeart/2005/8/layout/list1"/>
    <dgm:cxn modelId="{C68B58A1-4182-A14D-B7A4-A540AFCA12FB}" type="presParOf" srcId="{00301249-EA29-3F46-91B7-BA60BAD8C5CD}" destId="{439FCCBD-A2C4-9945-8730-3A84DE528F0D}" srcOrd="25" destOrd="0" presId="urn:microsoft.com/office/officeart/2005/8/layout/list1"/>
    <dgm:cxn modelId="{72B0D701-FA00-5D46-A27E-4F4D2EFAC778}" type="presParOf" srcId="{00301249-EA29-3F46-91B7-BA60BAD8C5CD}" destId="{9F7FE5FE-DD82-6F47-B9E4-C6602003C5DE}" srcOrd="26" destOrd="0" presId="urn:microsoft.com/office/officeart/2005/8/layout/list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0F499C-375F-3645-876B-CC993F359B41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</dgm:pt>
    <dgm:pt modelId="{82E6C285-828C-0C4F-B71A-B6D55F3FC210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Caricamento</a:t>
          </a:r>
        </a:p>
      </dgm:t>
    </dgm:pt>
    <dgm:pt modelId="{66008F5C-C244-9747-A043-2D9809EF161F}" type="parTrans" cxnId="{8C08F3AE-591C-B643-AE84-A8737838C190}">
      <dgm:prSet/>
      <dgm:spPr/>
      <dgm:t>
        <a:bodyPr/>
        <a:lstStyle/>
        <a:p>
          <a:endParaRPr lang="it-IT"/>
        </a:p>
      </dgm:t>
    </dgm:pt>
    <dgm:pt modelId="{4FEFE7AD-ED81-5D47-A4D3-7073937B3AD2}" type="sibTrans" cxnId="{8C08F3AE-591C-B643-AE84-A8737838C190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E1FFD44F-CC99-1649-8E2B-523B3CB4A0E3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Resize </a:t>
          </a:r>
        </a:p>
        <a:p>
          <a:r>
            <a:rPr lang="it-IT" sz="1200" dirty="0"/>
            <a:t>&amp; </a:t>
          </a:r>
        </a:p>
        <a:p>
          <a:r>
            <a:rPr lang="it-IT" sz="1200" dirty="0"/>
            <a:t>Reshape</a:t>
          </a:r>
        </a:p>
      </dgm:t>
    </dgm:pt>
    <dgm:pt modelId="{00A3E3B4-C26F-CD4C-909E-0AEC7472F37A}" type="parTrans" cxnId="{78A8DE8D-4E29-224B-A29C-86DD59935E31}">
      <dgm:prSet/>
      <dgm:spPr/>
      <dgm:t>
        <a:bodyPr/>
        <a:lstStyle/>
        <a:p>
          <a:endParaRPr lang="it-IT"/>
        </a:p>
      </dgm:t>
    </dgm:pt>
    <dgm:pt modelId="{CF5E57BA-24F6-5E48-B9FD-DEC698C634D0}" type="sibTrans" cxnId="{78A8DE8D-4E29-224B-A29C-86DD59935E31}">
      <dgm:prSet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/>
        </a:p>
      </dgm:t>
    </dgm:pt>
    <dgm:pt modelId="{0475E1BF-DF9D-D243-9ECE-A586FE94120F}">
      <dgm:prSet phldrT="[Testo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200" dirty="0"/>
            <a:t>Normalizzazione</a:t>
          </a:r>
        </a:p>
      </dgm:t>
    </dgm:pt>
    <dgm:pt modelId="{E4F5322A-41CE-7D42-9BA5-B724DEAC9687}" type="parTrans" cxnId="{380572E2-0F40-9F4E-8ADF-83A0A71E2C82}">
      <dgm:prSet/>
      <dgm:spPr/>
      <dgm:t>
        <a:bodyPr/>
        <a:lstStyle/>
        <a:p>
          <a:endParaRPr lang="it-IT"/>
        </a:p>
      </dgm:t>
    </dgm:pt>
    <dgm:pt modelId="{43FFB4AF-24A0-F149-A4F1-7954E2580B5B}" type="sibTrans" cxnId="{380572E2-0F40-9F4E-8ADF-83A0A71E2C82}">
      <dgm:prSet/>
      <dgm:spPr/>
      <dgm:t>
        <a:bodyPr/>
        <a:lstStyle/>
        <a:p>
          <a:endParaRPr lang="it-IT"/>
        </a:p>
      </dgm:t>
    </dgm:pt>
    <dgm:pt modelId="{42B3E7FF-B0D3-4840-A9B7-A30F0F35258B}" type="pres">
      <dgm:prSet presAssocID="{0D0F499C-375F-3645-876B-CC993F359B41}" presName="Name0" presStyleCnt="0">
        <dgm:presLayoutVars>
          <dgm:dir/>
          <dgm:resizeHandles val="exact"/>
        </dgm:presLayoutVars>
      </dgm:prSet>
      <dgm:spPr/>
    </dgm:pt>
    <dgm:pt modelId="{E959D19F-FDA2-9345-BD80-00F99182F224}" type="pres">
      <dgm:prSet presAssocID="{82E6C285-828C-0C4F-B71A-B6D55F3FC210}" presName="composite" presStyleCnt="0"/>
      <dgm:spPr/>
    </dgm:pt>
    <dgm:pt modelId="{6B313090-1382-D342-9F7B-1F4CABE9DB5E}" type="pres">
      <dgm:prSet presAssocID="{82E6C285-828C-0C4F-B71A-B6D55F3FC210}" presName="imagSh" presStyleLbl="bgImgPlace1" presStyleIdx="0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18902E81-1FF1-8845-93BA-1020F8FFBFC6}" type="pres">
      <dgm:prSet presAssocID="{82E6C285-828C-0C4F-B71A-B6D55F3FC210}" presName="txNode" presStyleLbl="node1" presStyleIdx="0" presStyleCnt="3">
        <dgm:presLayoutVars>
          <dgm:bulletEnabled val="1"/>
        </dgm:presLayoutVars>
      </dgm:prSet>
      <dgm:spPr/>
    </dgm:pt>
    <dgm:pt modelId="{A4760A3D-C08B-7E4B-B095-8CE28ABCF141}" type="pres">
      <dgm:prSet presAssocID="{4FEFE7AD-ED81-5D47-A4D3-7073937B3AD2}" presName="sibTrans" presStyleLbl="sibTrans2D1" presStyleIdx="0" presStyleCnt="2"/>
      <dgm:spPr/>
    </dgm:pt>
    <dgm:pt modelId="{68FD82ED-50F4-DB4B-9539-274E96D732C4}" type="pres">
      <dgm:prSet presAssocID="{4FEFE7AD-ED81-5D47-A4D3-7073937B3AD2}" presName="connTx" presStyleLbl="sibTrans2D1" presStyleIdx="0" presStyleCnt="2"/>
      <dgm:spPr/>
    </dgm:pt>
    <dgm:pt modelId="{95FFA523-0012-3042-BA34-6C83CBDD572E}" type="pres">
      <dgm:prSet presAssocID="{E1FFD44F-CC99-1649-8E2B-523B3CB4A0E3}" presName="composite" presStyleCnt="0"/>
      <dgm:spPr/>
    </dgm:pt>
    <dgm:pt modelId="{5D2D854D-3C4D-F949-A626-BD2304E3AA71}" type="pres">
      <dgm:prSet presAssocID="{E1FFD44F-CC99-1649-8E2B-523B3CB4A0E3}" presName="imagSh" presStyleLbl="bgImgPlace1" presStyleIdx="1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79D5669-BB8D-9E4E-B0BF-29F959519062}" type="pres">
      <dgm:prSet presAssocID="{E1FFD44F-CC99-1649-8E2B-523B3CB4A0E3}" presName="txNode" presStyleLbl="node1" presStyleIdx="1" presStyleCnt="3">
        <dgm:presLayoutVars>
          <dgm:bulletEnabled val="1"/>
        </dgm:presLayoutVars>
      </dgm:prSet>
      <dgm:spPr/>
    </dgm:pt>
    <dgm:pt modelId="{6BC6D337-1386-9840-BA23-744DCB33D8E6}" type="pres">
      <dgm:prSet presAssocID="{CF5E57BA-24F6-5E48-B9FD-DEC698C634D0}" presName="sibTrans" presStyleLbl="sibTrans2D1" presStyleIdx="1" presStyleCnt="2"/>
      <dgm:spPr/>
    </dgm:pt>
    <dgm:pt modelId="{95758A7F-A000-D044-AA9D-F5F018702209}" type="pres">
      <dgm:prSet presAssocID="{CF5E57BA-24F6-5E48-B9FD-DEC698C634D0}" presName="connTx" presStyleLbl="sibTrans2D1" presStyleIdx="1" presStyleCnt="2"/>
      <dgm:spPr/>
    </dgm:pt>
    <dgm:pt modelId="{C0F7C14C-FE69-3B46-895F-8A9A09974225}" type="pres">
      <dgm:prSet presAssocID="{0475E1BF-DF9D-D243-9ECE-A586FE94120F}" presName="composite" presStyleCnt="0"/>
      <dgm:spPr/>
    </dgm:pt>
    <dgm:pt modelId="{087B2470-A652-9643-A38C-7994C8DF493B}" type="pres">
      <dgm:prSet presAssocID="{0475E1BF-DF9D-D243-9ECE-A586FE94120F}" presName="imagSh" presStyleLbl="bgImgPlace1" presStyleIdx="2" presStyleCnt="3"/>
      <dgm:spPr>
        <a:solidFill>
          <a:schemeClr val="accent1">
            <a:tint val="50000"/>
            <a:hueOff val="0"/>
            <a:satOff val="0"/>
            <a:lumOff val="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FBB8F5A-F355-1E49-B632-31768B2DD99F}" type="pres">
      <dgm:prSet presAssocID="{0475E1BF-DF9D-D243-9ECE-A586FE94120F}" presName="txNode" presStyleLbl="node1" presStyleIdx="2" presStyleCnt="3">
        <dgm:presLayoutVars>
          <dgm:bulletEnabled val="1"/>
        </dgm:presLayoutVars>
      </dgm:prSet>
      <dgm:spPr/>
    </dgm:pt>
  </dgm:ptLst>
  <dgm:cxnLst>
    <dgm:cxn modelId="{7BAA6E0A-5860-1F40-B920-5D7C7DE62A31}" type="presOf" srcId="{0D0F499C-375F-3645-876B-CC993F359B41}" destId="{42B3E7FF-B0D3-4840-A9B7-A30F0F35258B}" srcOrd="0" destOrd="0" presId="urn:microsoft.com/office/officeart/2005/8/layout/hProcess10"/>
    <dgm:cxn modelId="{21DD260F-9418-A645-9B46-E4F9184B815B}" type="presOf" srcId="{82E6C285-828C-0C4F-B71A-B6D55F3FC210}" destId="{18902E81-1FF1-8845-93BA-1020F8FFBFC6}" srcOrd="0" destOrd="0" presId="urn:microsoft.com/office/officeart/2005/8/layout/hProcess10"/>
    <dgm:cxn modelId="{7F31FD52-4C7D-7146-9A8E-C56213BFF4A1}" type="presOf" srcId="{0475E1BF-DF9D-D243-9ECE-A586FE94120F}" destId="{5FBB8F5A-F355-1E49-B632-31768B2DD99F}" srcOrd="0" destOrd="0" presId="urn:microsoft.com/office/officeart/2005/8/layout/hProcess10"/>
    <dgm:cxn modelId="{78A8DE8D-4E29-224B-A29C-86DD59935E31}" srcId="{0D0F499C-375F-3645-876B-CC993F359B41}" destId="{E1FFD44F-CC99-1649-8E2B-523B3CB4A0E3}" srcOrd="1" destOrd="0" parTransId="{00A3E3B4-C26F-CD4C-909E-0AEC7472F37A}" sibTransId="{CF5E57BA-24F6-5E48-B9FD-DEC698C634D0}"/>
    <dgm:cxn modelId="{8C08F3AE-591C-B643-AE84-A8737838C190}" srcId="{0D0F499C-375F-3645-876B-CC993F359B41}" destId="{82E6C285-828C-0C4F-B71A-B6D55F3FC210}" srcOrd="0" destOrd="0" parTransId="{66008F5C-C244-9747-A043-2D9809EF161F}" sibTransId="{4FEFE7AD-ED81-5D47-A4D3-7073937B3AD2}"/>
    <dgm:cxn modelId="{0455FCC5-2669-5E4D-A6C0-05C1224479B6}" type="presOf" srcId="{CF5E57BA-24F6-5E48-B9FD-DEC698C634D0}" destId="{6BC6D337-1386-9840-BA23-744DCB33D8E6}" srcOrd="0" destOrd="0" presId="urn:microsoft.com/office/officeart/2005/8/layout/hProcess10"/>
    <dgm:cxn modelId="{9CE7F7C7-ADA6-E543-AFC3-AE96D156D4CA}" type="presOf" srcId="{4FEFE7AD-ED81-5D47-A4D3-7073937B3AD2}" destId="{A4760A3D-C08B-7E4B-B095-8CE28ABCF141}" srcOrd="0" destOrd="0" presId="urn:microsoft.com/office/officeart/2005/8/layout/hProcess10"/>
    <dgm:cxn modelId="{8F67D5DC-8411-EA45-A431-ECE9EC5C5792}" type="presOf" srcId="{4FEFE7AD-ED81-5D47-A4D3-7073937B3AD2}" destId="{68FD82ED-50F4-DB4B-9539-274E96D732C4}" srcOrd="1" destOrd="0" presId="urn:microsoft.com/office/officeart/2005/8/layout/hProcess10"/>
    <dgm:cxn modelId="{2A1F9FDF-ED41-5545-AAB7-2D70139C904E}" type="presOf" srcId="{E1FFD44F-CC99-1649-8E2B-523B3CB4A0E3}" destId="{D79D5669-BB8D-9E4E-B0BF-29F959519062}" srcOrd="0" destOrd="0" presId="urn:microsoft.com/office/officeart/2005/8/layout/hProcess10"/>
    <dgm:cxn modelId="{380572E2-0F40-9F4E-8ADF-83A0A71E2C82}" srcId="{0D0F499C-375F-3645-876B-CC993F359B41}" destId="{0475E1BF-DF9D-D243-9ECE-A586FE94120F}" srcOrd="2" destOrd="0" parTransId="{E4F5322A-41CE-7D42-9BA5-B724DEAC9687}" sibTransId="{43FFB4AF-24A0-F149-A4F1-7954E2580B5B}"/>
    <dgm:cxn modelId="{EEFF88FB-75FE-B74B-86F3-46B3CF0717B3}" type="presOf" srcId="{CF5E57BA-24F6-5E48-B9FD-DEC698C634D0}" destId="{95758A7F-A000-D044-AA9D-F5F018702209}" srcOrd="1" destOrd="0" presId="urn:microsoft.com/office/officeart/2005/8/layout/hProcess10"/>
    <dgm:cxn modelId="{0D936334-85C1-B746-AE18-B2D5FAC1C827}" type="presParOf" srcId="{42B3E7FF-B0D3-4840-A9B7-A30F0F35258B}" destId="{E959D19F-FDA2-9345-BD80-00F99182F224}" srcOrd="0" destOrd="0" presId="urn:microsoft.com/office/officeart/2005/8/layout/hProcess10"/>
    <dgm:cxn modelId="{34357646-ECB7-D945-B371-9C37C40BA79D}" type="presParOf" srcId="{E959D19F-FDA2-9345-BD80-00F99182F224}" destId="{6B313090-1382-D342-9F7B-1F4CABE9DB5E}" srcOrd="0" destOrd="0" presId="urn:microsoft.com/office/officeart/2005/8/layout/hProcess10"/>
    <dgm:cxn modelId="{5E7B9815-7F8F-9A4B-A383-E1B463A252F0}" type="presParOf" srcId="{E959D19F-FDA2-9345-BD80-00F99182F224}" destId="{18902E81-1FF1-8845-93BA-1020F8FFBFC6}" srcOrd="1" destOrd="0" presId="urn:microsoft.com/office/officeart/2005/8/layout/hProcess10"/>
    <dgm:cxn modelId="{62E6E3CD-C041-1C4D-ADBA-163051BC52C3}" type="presParOf" srcId="{42B3E7FF-B0D3-4840-A9B7-A30F0F35258B}" destId="{A4760A3D-C08B-7E4B-B095-8CE28ABCF141}" srcOrd="1" destOrd="0" presId="urn:microsoft.com/office/officeart/2005/8/layout/hProcess10"/>
    <dgm:cxn modelId="{53096024-1313-1E4C-8A7A-BB77928A2012}" type="presParOf" srcId="{A4760A3D-C08B-7E4B-B095-8CE28ABCF141}" destId="{68FD82ED-50F4-DB4B-9539-274E96D732C4}" srcOrd="0" destOrd="0" presId="urn:microsoft.com/office/officeart/2005/8/layout/hProcess10"/>
    <dgm:cxn modelId="{1722F1F3-DB5A-6049-A983-75EB55573441}" type="presParOf" srcId="{42B3E7FF-B0D3-4840-A9B7-A30F0F35258B}" destId="{95FFA523-0012-3042-BA34-6C83CBDD572E}" srcOrd="2" destOrd="0" presId="urn:microsoft.com/office/officeart/2005/8/layout/hProcess10"/>
    <dgm:cxn modelId="{0593FA1C-7312-F644-AA1A-9D6439463ED7}" type="presParOf" srcId="{95FFA523-0012-3042-BA34-6C83CBDD572E}" destId="{5D2D854D-3C4D-F949-A626-BD2304E3AA71}" srcOrd="0" destOrd="0" presId="urn:microsoft.com/office/officeart/2005/8/layout/hProcess10"/>
    <dgm:cxn modelId="{727F6F74-FCE2-5F4D-B5CE-3C37C0BF395A}" type="presParOf" srcId="{95FFA523-0012-3042-BA34-6C83CBDD572E}" destId="{D79D5669-BB8D-9E4E-B0BF-29F959519062}" srcOrd="1" destOrd="0" presId="urn:microsoft.com/office/officeart/2005/8/layout/hProcess10"/>
    <dgm:cxn modelId="{C943F488-11CB-9D46-A0F8-279231FC8F70}" type="presParOf" srcId="{42B3E7FF-B0D3-4840-A9B7-A30F0F35258B}" destId="{6BC6D337-1386-9840-BA23-744DCB33D8E6}" srcOrd="3" destOrd="0" presId="urn:microsoft.com/office/officeart/2005/8/layout/hProcess10"/>
    <dgm:cxn modelId="{08A77CC1-8DEF-CD47-9C3D-D4818D9D4EF9}" type="presParOf" srcId="{6BC6D337-1386-9840-BA23-744DCB33D8E6}" destId="{95758A7F-A000-D044-AA9D-F5F018702209}" srcOrd="0" destOrd="0" presId="urn:microsoft.com/office/officeart/2005/8/layout/hProcess10"/>
    <dgm:cxn modelId="{A2F5FCF9-A4CA-AB44-A0BB-2AD2A463836B}" type="presParOf" srcId="{42B3E7FF-B0D3-4840-A9B7-A30F0F35258B}" destId="{C0F7C14C-FE69-3B46-895F-8A9A09974225}" srcOrd="4" destOrd="0" presId="urn:microsoft.com/office/officeart/2005/8/layout/hProcess10"/>
    <dgm:cxn modelId="{4D477E61-B249-9C48-B373-0CEA1FCD4DE7}" type="presParOf" srcId="{C0F7C14C-FE69-3B46-895F-8A9A09974225}" destId="{087B2470-A652-9643-A38C-7994C8DF493B}" srcOrd="0" destOrd="0" presId="urn:microsoft.com/office/officeart/2005/8/layout/hProcess10"/>
    <dgm:cxn modelId="{23754C5A-917C-E445-890F-84F98007F91A}" type="presParOf" srcId="{C0F7C14C-FE69-3B46-895F-8A9A09974225}" destId="{5FBB8F5A-F355-1E49-B632-31768B2DD99F}" srcOrd="1" destOrd="0" presId="urn:microsoft.com/office/officeart/2005/8/layout/hProcess10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01F9D-C212-D241-A552-AAAEA53C4401}">
      <dsp:nvSpPr>
        <dsp:cNvPr id="0" name=""/>
        <dsp:cNvSpPr/>
      </dsp:nvSpPr>
      <dsp:spPr>
        <a:xfrm>
          <a:off x="0" y="3783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CD60-C8A0-EA46-A072-794BE5BC18A6}">
      <dsp:nvSpPr>
        <dsp:cNvPr id="0" name=""/>
        <dsp:cNvSpPr/>
      </dsp:nvSpPr>
      <dsp:spPr>
        <a:xfrm>
          <a:off x="315186" y="127399"/>
          <a:ext cx="441261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Introduzione</a:t>
          </a:r>
        </a:p>
      </dsp:txBody>
      <dsp:txXfrm>
        <a:off x="339684" y="151897"/>
        <a:ext cx="4363614" cy="452844"/>
      </dsp:txXfrm>
    </dsp:sp>
    <dsp:sp modelId="{18367900-561C-6245-B721-A5E843AFB51D}">
      <dsp:nvSpPr>
        <dsp:cNvPr id="0" name=""/>
        <dsp:cNvSpPr/>
      </dsp:nvSpPr>
      <dsp:spPr>
        <a:xfrm>
          <a:off x="0" y="11494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99944"/>
              <a:satOff val="-1708"/>
              <a:lumOff val="-1797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B1A8B-C586-5E46-83C6-45751855AACA}">
      <dsp:nvSpPr>
        <dsp:cNvPr id="0" name=""/>
        <dsp:cNvSpPr/>
      </dsp:nvSpPr>
      <dsp:spPr>
        <a:xfrm>
          <a:off x="315186" y="898519"/>
          <a:ext cx="4412610" cy="501840"/>
        </a:xfrm>
        <a:prstGeom prst="roundRect">
          <a:avLst/>
        </a:prstGeom>
        <a:solidFill>
          <a:schemeClr val="accent2">
            <a:hueOff val="499944"/>
            <a:satOff val="-1708"/>
            <a:lumOff val="-17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Analisi del dataset</a:t>
          </a:r>
        </a:p>
      </dsp:txBody>
      <dsp:txXfrm>
        <a:off x="339684" y="923017"/>
        <a:ext cx="4363614" cy="452844"/>
      </dsp:txXfrm>
    </dsp:sp>
    <dsp:sp modelId="{E0BFDBF1-F540-2647-A1D3-D1EE197B4600}">
      <dsp:nvSpPr>
        <dsp:cNvPr id="0" name=""/>
        <dsp:cNvSpPr/>
      </dsp:nvSpPr>
      <dsp:spPr>
        <a:xfrm>
          <a:off x="0" y="192055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99888"/>
              <a:satOff val="-3416"/>
              <a:lumOff val="-3594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3FFFA-9635-EE43-9920-CE773F599D6A}">
      <dsp:nvSpPr>
        <dsp:cNvPr id="0" name=""/>
        <dsp:cNvSpPr/>
      </dsp:nvSpPr>
      <dsp:spPr>
        <a:xfrm>
          <a:off x="315186" y="1669639"/>
          <a:ext cx="4412610" cy="501840"/>
        </a:xfrm>
        <a:prstGeom prst="roundRect">
          <a:avLst/>
        </a:prstGeom>
        <a:solidFill>
          <a:schemeClr val="accent2">
            <a:hueOff val="999888"/>
            <a:satOff val="-3416"/>
            <a:lumOff val="-35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Lavori precedenti</a:t>
          </a:r>
        </a:p>
      </dsp:txBody>
      <dsp:txXfrm>
        <a:off x="339684" y="1694137"/>
        <a:ext cx="4363614" cy="452844"/>
      </dsp:txXfrm>
    </dsp:sp>
    <dsp:sp modelId="{750B5C78-8B79-2A4D-987D-DBE3ADFEADC6}">
      <dsp:nvSpPr>
        <dsp:cNvPr id="0" name=""/>
        <dsp:cNvSpPr/>
      </dsp:nvSpPr>
      <dsp:spPr>
        <a:xfrm>
          <a:off x="0" y="269167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499832"/>
              <a:satOff val="-5124"/>
              <a:lumOff val="-5392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CFAED-3024-5848-88A3-E368F6DD023D}">
      <dsp:nvSpPr>
        <dsp:cNvPr id="0" name=""/>
        <dsp:cNvSpPr/>
      </dsp:nvSpPr>
      <dsp:spPr>
        <a:xfrm>
          <a:off x="315186" y="2440759"/>
          <a:ext cx="4412610" cy="501840"/>
        </a:xfrm>
        <a:prstGeom prst="roundRect">
          <a:avLst/>
        </a:prstGeom>
        <a:solidFill>
          <a:schemeClr val="accent2">
            <a:hueOff val="1499832"/>
            <a:satOff val="-5124"/>
            <a:lumOff val="-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Lavoro svolto</a:t>
          </a:r>
        </a:p>
      </dsp:txBody>
      <dsp:txXfrm>
        <a:off x="339684" y="2465257"/>
        <a:ext cx="4363614" cy="452844"/>
      </dsp:txXfrm>
    </dsp:sp>
    <dsp:sp modelId="{7058FF4E-3830-A74D-8A08-927FDAA875B5}">
      <dsp:nvSpPr>
        <dsp:cNvPr id="0" name=""/>
        <dsp:cNvSpPr/>
      </dsp:nvSpPr>
      <dsp:spPr>
        <a:xfrm>
          <a:off x="0" y="346279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999777"/>
              <a:satOff val="-6832"/>
              <a:lumOff val="-7189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D9DAC-828F-9846-859D-E43FB7C3ACE1}">
      <dsp:nvSpPr>
        <dsp:cNvPr id="0" name=""/>
        <dsp:cNvSpPr/>
      </dsp:nvSpPr>
      <dsp:spPr>
        <a:xfrm>
          <a:off x="315186" y="3211879"/>
          <a:ext cx="4412610" cy="501840"/>
        </a:xfrm>
        <a:prstGeom prst="roundRect">
          <a:avLst/>
        </a:prstGeom>
        <a:solidFill>
          <a:schemeClr val="accent2">
            <a:hueOff val="1999777"/>
            <a:satOff val="-6832"/>
            <a:lumOff val="-7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Valutazioni</a:t>
          </a:r>
        </a:p>
      </dsp:txBody>
      <dsp:txXfrm>
        <a:off x="339684" y="3236377"/>
        <a:ext cx="4363614" cy="452844"/>
      </dsp:txXfrm>
    </dsp:sp>
    <dsp:sp modelId="{7A003185-3D63-3B4B-80ED-1D5093AA3E2B}">
      <dsp:nvSpPr>
        <dsp:cNvPr id="0" name=""/>
        <dsp:cNvSpPr/>
      </dsp:nvSpPr>
      <dsp:spPr>
        <a:xfrm>
          <a:off x="0" y="423391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499721"/>
              <a:satOff val="-8540"/>
              <a:lumOff val="-8986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FBFC9-A490-CB48-9BC1-35382BB26FC7}">
      <dsp:nvSpPr>
        <dsp:cNvPr id="0" name=""/>
        <dsp:cNvSpPr/>
      </dsp:nvSpPr>
      <dsp:spPr>
        <a:xfrm>
          <a:off x="315186" y="3982999"/>
          <a:ext cx="4412610" cy="501840"/>
        </a:xfrm>
        <a:prstGeom prst="roundRect">
          <a:avLst/>
        </a:prstGeom>
        <a:solidFill>
          <a:schemeClr val="accent2">
            <a:hueOff val="2499721"/>
            <a:satOff val="-8540"/>
            <a:lumOff val="-89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Demo</a:t>
          </a:r>
        </a:p>
      </dsp:txBody>
      <dsp:txXfrm>
        <a:off x="339684" y="4007497"/>
        <a:ext cx="4363614" cy="452844"/>
      </dsp:txXfrm>
    </dsp:sp>
    <dsp:sp modelId="{9F7FE5FE-DD82-6F47-B9E4-C6602003C5DE}">
      <dsp:nvSpPr>
        <dsp:cNvPr id="0" name=""/>
        <dsp:cNvSpPr/>
      </dsp:nvSpPr>
      <dsp:spPr>
        <a:xfrm>
          <a:off x="0" y="5005039"/>
          <a:ext cx="630372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999665"/>
              <a:satOff val="-10248"/>
              <a:lumOff val="-10783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2A48C-8718-AD42-A8E3-75CCA7B5C5AC}">
      <dsp:nvSpPr>
        <dsp:cNvPr id="0" name=""/>
        <dsp:cNvSpPr/>
      </dsp:nvSpPr>
      <dsp:spPr>
        <a:xfrm>
          <a:off x="315186" y="4754119"/>
          <a:ext cx="4412610" cy="501840"/>
        </a:xfrm>
        <a:prstGeom prst="roundRect">
          <a:avLst/>
        </a:prstGeom>
        <a:solidFill>
          <a:schemeClr val="accent2">
            <a:hueOff val="2999665"/>
            <a:satOff val="-10248"/>
            <a:lumOff val="-10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786" tIns="0" rIns="16678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Conclusioni</a:t>
          </a:r>
        </a:p>
      </dsp:txBody>
      <dsp:txXfrm>
        <a:off x="339684" y="4778617"/>
        <a:ext cx="436361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13090-1382-D342-9F7B-1F4CABE9DB5E}">
      <dsp:nvSpPr>
        <dsp:cNvPr id="0" name=""/>
        <dsp:cNvSpPr/>
      </dsp:nvSpPr>
      <dsp:spPr>
        <a:xfrm>
          <a:off x="2890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02E81-1FF1-8845-93BA-1020F8FFBFC6}">
      <dsp:nvSpPr>
        <dsp:cNvPr id="0" name=""/>
        <dsp:cNvSpPr/>
      </dsp:nvSpPr>
      <dsp:spPr>
        <a:xfrm>
          <a:off x="224583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Caricamento</a:t>
          </a:r>
        </a:p>
      </dsp:txBody>
      <dsp:txXfrm>
        <a:off x="264469" y="1704823"/>
        <a:ext cx="1282053" cy="1282053"/>
      </dsp:txXfrm>
    </dsp:sp>
    <dsp:sp modelId="{A4760A3D-C08B-7E4B-B095-8CE28ABCF141}">
      <dsp:nvSpPr>
        <dsp:cNvPr id="0" name=""/>
        <dsp:cNvSpPr/>
      </dsp:nvSpPr>
      <dsp:spPr>
        <a:xfrm>
          <a:off x="1627033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1627033" y="1430586"/>
        <a:ext cx="183622" cy="196337"/>
      </dsp:txXfrm>
    </dsp:sp>
    <dsp:sp modelId="{5D2D854D-3C4D-F949-A626-BD2304E3AA71}">
      <dsp:nvSpPr>
        <dsp:cNvPr id="0" name=""/>
        <dsp:cNvSpPr/>
      </dsp:nvSpPr>
      <dsp:spPr>
        <a:xfrm>
          <a:off x="2114194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D5669-BB8D-9E4E-B0BF-29F959519062}">
      <dsp:nvSpPr>
        <dsp:cNvPr id="0" name=""/>
        <dsp:cNvSpPr/>
      </dsp:nvSpPr>
      <dsp:spPr>
        <a:xfrm>
          <a:off x="2335887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Resize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&amp;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Reshape</a:t>
          </a:r>
        </a:p>
      </dsp:txBody>
      <dsp:txXfrm>
        <a:off x="2375773" y="1704823"/>
        <a:ext cx="1282053" cy="1282053"/>
      </dsp:txXfrm>
    </dsp:sp>
    <dsp:sp modelId="{6BC6D337-1386-9840-BA23-744DCB33D8E6}">
      <dsp:nvSpPr>
        <dsp:cNvPr id="0" name=""/>
        <dsp:cNvSpPr/>
      </dsp:nvSpPr>
      <dsp:spPr>
        <a:xfrm>
          <a:off x="3738337" y="1365141"/>
          <a:ext cx="262317" cy="3272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>
        <a:off x="3738337" y="1430586"/>
        <a:ext cx="183622" cy="196337"/>
      </dsp:txXfrm>
    </dsp:sp>
    <dsp:sp modelId="{087B2470-A652-9643-A38C-7994C8DF493B}">
      <dsp:nvSpPr>
        <dsp:cNvPr id="0" name=""/>
        <dsp:cNvSpPr/>
      </dsp:nvSpPr>
      <dsp:spPr>
        <a:xfrm>
          <a:off x="4225498" y="847842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B8F5A-F355-1E49-B632-31768B2DD99F}">
      <dsp:nvSpPr>
        <dsp:cNvPr id="0" name=""/>
        <dsp:cNvSpPr/>
      </dsp:nvSpPr>
      <dsp:spPr>
        <a:xfrm>
          <a:off x="4447191" y="1664937"/>
          <a:ext cx="1361825" cy="1361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Normalizzazione</a:t>
          </a:r>
        </a:p>
      </dsp:txBody>
      <dsp:txXfrm>
        <a:off x="4487077" y="1704823"/>
        <a:ext cx="1282053" cy="1282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8624B-D321-B44D-A65C-8FD7CE9C9201}" type="datetimeFigureOut">
              <a:rPr lang="it-IT" smtClean="0"/>
              <a:t>17/08/20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90F9F-C8EA-D84D-8D41-2F0E02ECC70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901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2183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37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F90F9F-C8EA-D84D-8D41-2F0E02ECC70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56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94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20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56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61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52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32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15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2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98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73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8/17/20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6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30" r:id="rId6"/>
    <p:sldLayoutId id="2147483725" r:id="rId7"/>
    <p:sldLayoutId id="2147483726" r:id="rId8"/>
    <p:sldLayoutId id="2147483727" r:id="rId9"/>
    <p:sldLayoutId id="2147483729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735837-4B42-B24F-94F3-38697CC47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902" y="1083455"/>
            <a:ext cx="1663200" cy="166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8C3BD4-1473-ED44-BC99-83E0E1761FE5}"/>
              </a:ext>
            </a:extLst>
          </p:cNvPr>
          <p:cNvSpPr txBox="1"/>
          <p:nvPr/>
        </p:nvSpPr>
        <p:spPr>
          <a:xfrm>
            <a:off x="1942225" y="2899888"/>
            <a:ext cx="80772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Drive Drowsiness Detection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92BE48-0920-B841-9AE3-D43C662839DE}"/>
              </a:ext>
            </a:extLst>
          </p:cNvPr>
          <p:cNvSpPr txBox="1"/>
          <p:nvPr/>
        </p:nvSpPr>
        <p:spPr>
          <a:xfrm>
            <a:off x="7876588" y="4830068"/>
            <a:ext cx="428567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Candidati:</a:t>
            </a:r>
          </a:p>
          <a:p>
            <a:r>
              <a:rPr lang="it-IT" b="1" i="1" dirty="0">
                <a:latin typeface="Latin Modern Roman 12" pitchFamily="2" charset="77"/>
              </a:rPr>
              <a:t>Domenico Trotta  	0522500810</a:t>
            </a:r>
          </a:p>
          <a:p>
            <a:r>
              <a:rPr lang="it-IT" b="1" i="1" dirty="0">
                <a:latin typeface="Latin Modern Roman 12" pitchFamily="2" charset="77"/>
              </a:rPr>
              <a:t>Michele Castellaneta 	0522500824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ACF4760-2D5E-D34C-A24D-C82047B66605}"/>
              </a:ext>
            </a:extLst>
          </p:cNvPr>
          <p:cNvSpPr txBox="1"/>
          <p:nvPr/>
        </p:nvSpPr>
        <p:spPr>
          <a:xfrm>
            <a:off x="4456648" y="6390916"/>
            <a:ext cx="304835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600" b="1" i="1" dirty="0">
                <a:latin typeface="Latin Modern Roman 12" pitchFamily="2" charset="77"/>
              </a:rPr>
              <a:t>Anno accademico 2019/2020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593538" y="283235"/>
            <a:ext cx="6774573" cy="800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Università degli studi di Salerno</a:t>
            </a:r>
          </a:p>
          <a:p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4899D2-686A-CA4D-8942-29A83A4E86F6}"/>
              </a:ext>
            </a:extLst>
          </p:cNvPr>
          <p:cNvSpPr txBox="1"/>
          <p:nvPr/>
        </p:nvSpPr>
        <p:spPr>
          <a:xfrm>
            <a:off x="269918" y="4777877"/>
            <a:ext cx="3135433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Latin Modern Roman 12" pitchFamily="2" charset="77"/>
              </a:rPr>
              <a:t>Relatori:</a:t>
            </a:r>
          </a:p>
          <a:p>
            <a:r>
              <a:rPr lang="it-IT" b="1" i="1" dirty="0">
                <a:latin typeface="Latin Modern Roman 12" pitchFamily="2" charset="77"/>
              </a:rPr>
              <a:t>Prof. re Giuseppe Polese</a:t>
            </a:r>
          </a:p>
          <a:p>
            <a:r>
              <a:rPr lang="it-IT" b="1" i="1" dirty="0" err="1">
                <a:latin typeface="Latin Modern Roman 12" pitchFamily="2" charset="77"/>
              </a:rPr>
              <a:t>Dott.re</a:t>
            </a:r>
            <a:r>
              <a:rPr lang="it-IT" b="1" i="1" dirty="0">
                <a:latin typeface="Latin Modern Roman 12" pitchFamily="2" charset="77"/>
              </a:rPr>
              <a:t> Stefano Cirillo</a:t>
            </a:r>
          </a:p>
        </p:txBody>
      </p:sp>
    </p:spTree>
    <p:extLst>
      <p:ext uri="{BB962C8B-B14F-4D97-AF65-F5344CB8AC3E}">
        <p14:creationId xmlns:p14="http://schemas.microsoft.com/office/powerpoint/2010/main" val="239272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 descr="Immagine che contiene screenshot, autobus, monitor, sedendo&#10;&#10;Descrizione generata automaticamente">
            <a:extLst>
              <a:ext uri="{FF2B5EF4-FFF2-40B4-BE49-F238E27FC236}">
                <a16:creationId xmlns:a16="http://schemas.microsoft.com/office/drawing/2014/main" id="{8CE40B14-4C90-5446-9EEA-CD4903FF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1" y="118816"/>
            <a:ext cx="3162532" cy="662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D3FF8B7-97CF-1349-9A6C-00CCA7CA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501268" cy="1325563"/>
          </a:xfrm>
        </p:spPr>
        <p:txBody>
          <a:bodyPr>
            <a:normAutofit/>
          </a:bodyPr>
          <a:lstStyle/>
          <a:p>
            <a:r>
              <a:rPr lang="it-IT" dirty="0"/>
              <a:t>Age and Sex prediction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563B522-BAC1-8643-BCEF-1035F5F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it-IT" sz="2000" dirty="0"/>
              <a:t>La CNN costruita è strutturata nel seguente modo: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 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layer; </a:t>
            </a:r>
          </a:p>
        </p:txBody>
      </p:sp>
    </p:spTree>
    <p:extLst>
      <p:ext uri="{BB962C8B-B14F-4D97-AF65-F5344CB8AC3E}">
        <p14:creationId xmlns:p14="http://schemas.microsoft.com/office/powerpoint/2010/main" val="10054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3F11C2-9925-8C4D-A8EA-65A3C176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Lavori precedenti</a:t>
            </a:r>
          </a:p>
        </p:txBody>
      </p:sp>
      <p:pic>
        <p:nvPicPr>
          <p:cNvPr id="10" name="Segnaposto contenuto 9" descr="Immagine che contiene monitor, schermo, televisione, portatile&#10;&#10;Descrizione generata automaticamente">
            <a:extLst>
              <a:ext uri="{FF2B5EF4-FFF2-40B4-BE49-F238E27FC236}">
                <a16:creationId xmlns:a16="http://schemas.microsoft.com/office/drawing/2014/main" id="{A7B55C0E-0BC3-4D41-B37B-C08C107E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530" b="29933"/>
          <a:stretch/>
        </p:blipFill>
        <p:spPr>
          <a:xfrm>
            <a:off x="2136548" y="4604807"/>
            <a:ext cx="1968720" cy="1888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EC4A7C6A-5358-3C48-BEC2-539EB0BB5189}"/>
              </a:ext>
            </a:extLst>
          </p:cNvPr>
          <p:cNvGrpSpPr/>
          <p:nvPr/>
        </p:nvGrpSpPr>
        <p:grpSpPr>
          <a:xfrm>
            <a:off x="4388830" y="4946384"/>
            <a:ext cx="2751672" cy="1204914"/>
            <a:chOff x="5046133" y="4038600"/>
            <a:chExt cx="2751672" cy="1204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8DDF4E8-E5B4-2C41-91FC-EA2A2123C70E}"/>
                </a:ext>
              </a:extLst>
            </p:cNvPr>
            <p:cNvSpPr/>
            <p:nvPr/>
          </p:nvSpPr>
          <p:spPr>
            <a:xfrm>
              <a:off x="5046133" y="4038600"/>
              <a:ext cx="450000" cy="45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80C0E152-9E83-964E-A595-E40C17491133}"/>
                </a:ext>
              </a:extLst>
            </p:cNvPr>
            <p:cNvSpPr/>
            <p:nvPr/>
          </p:nvSpPr>
          <p:spPr>
            <a:xfrm>
              <a:off x="5046133" y="4793514"/>
              <a:ext cx="450000" cy="45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2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C482C96-65B0-D343-893B-805EB8DF722C}"/>
                </a:ext>
              </a:extLst>
            </p:cNvPr>
            <p:cNvSpPr txBox="1"/>
            <p:nvPr/>
          </p:nvSpPr>
          <p:spPr>
            <a:xfrm>
              <a:off x="5593932" y="4846961"/>
              <a:ext cx="2203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Età predetta: 24.85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18073510-BB87-DD46-A9C9-8F14646A5124}"/>
                </a:ext>
              </a:extLst>
            </p:cNvPr>
            <p:cNvSpPr txBox="1"/>
            <p:nvPr/>
          </p:nvSpPr>
          <p:spPr>
            <a:xfrm>
              <a:off x="5648533" y="4119268"/>
              <a:ext cx="1493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Età reale: 26</a:t>
              </a:r>
            </a:p>
          </p:txBody>
        </p:sp>
      </p:grp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8866CEE4-A172-1B4A-8567-CC06926F7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60727"/>
              </p:ext>
            </p:extLst>
          </p:nvPr>
        </p:nvGraphicFramePr>
        <p:xfrm>
          <a:off x="2783253" y="2556261"/>
          <a:ext cx="5775093" cy="9035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25031">
                  <a:extLst>
                    <a:ext uri="{9D8B030D-6E8A-4147-A177-3AD203B41FA5}">
                      <a16:colId xmlns:a16="http://schemas.microsoft.com/office/drawing/2014/main" val="3876117772"/>
                    </a:ext>
                  </a:extLst>
                </a:gridCol>
                <a:gridCol w="1925031">
                  <a:extLst>
                    <a:ext uri="{9D8B030D-6E8A-4147-A177-3AD203B41FA5}">
                      <a16:colId xmlns:a16="http://schemas.microsoft.com/office/drawing/2014/main" val="3954612024"/>
                    </a:ext>
                  </a:extLst>
                </a:gridCol>
                <a:gridCol w="1925031">
                  <a:extLst>
                    <a:ext uri="{9D8B030D-6E8A-4147-A177-3AD203B41FA5}">
                      <a16:colId xmlns:a16="http://schemas.microsoft.com/office/drawing/2014/main" val="2477208646"/>
                    </a:ext>
                  </a:extLst>
                </a:gridCol>
              </a:tblGrid>
              <a:tr h="570562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loss (sul training)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val_loss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test_loss</a:t>
                      </a:r>
                    </a:p>
                  </a:txBody>
                  <a:tcPr marL="71732" marR="71732" marT="35866" marB="35866" anchor="ctr"/>
                </a:tc>
                <a:extLst>
                  <a:ext uri="{0D108BD9-81ED-4DB2-BD59-A6C34878D82A}">
                    <a16:rowId xmlns:a16="http://schemas.microsoft.com/office/drawing/2014/main" val="212143183"/>
                  </a:ext>
                </a:extLst>
              </a:tr>
              <a:tr h="333001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4.8312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6.7540</a:t>
                      </a:r>
                    </a:p>
                  </a:txBody>
                  <a:tcPr marL="71732" marR="71732" marT="35866" marB="358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6.0371</a:t>
                      </a:r>
                    </a:p>
                  </a:txBody>
                  <a:tcPr marL="71732" marR="71732" marT="35866" marB="35866" anchor="ctr"/>
                </a:tc>
                <a:extLst>
                  <a:ext uri="{0D108BD9-81ED-4DB2-BD59-A6C34878D82A}">
                    <a16:rowId xmlns:a16="http://schemas.microsoft.com/office/drawing/2014/main" val="2449529966"/>
                  </a:ext>
                </a:extLst>
              </a:tr>
            </a:tbl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C5CC8E7-D147-0B42-9DA0-F554055CDB1B}"/>
              </a:ext>
            </a:extLst>
          </p:cNvPr>
          <p:cNvSpPr txBox="1"/>
          <p:nvPr/>
        </p:nvSpPr>
        <p:spPr>
          <a:xfrm>
            <a:off x="873333" y="1633195"/>
            <a:ext cx="1056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Di seguito sono riportati i risultati ottenuti dopo il training del modello mostrato precedentemente: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2FD4B62-BD32-DE40-A98D-A07AD50C3450}"/>
              </a:ext>
            </a:extLst>
          </p:cNvPr>
          <p:cNvSpPr txBox="1"/>
          <p:nvPr/>
        </p:nvSpPr>
        <p:spPr>
          <a:xfrm>
            <a:off x="7235194" y="6627168"/>
            <a:ext cx="4956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/>
              <a:t>(esempio estratto da https://www.kaggle.com/werty12121/utkface-age-and-sex-prediction)</a:t>
            </a:r>
          </a:p>
        </p:txBody>
      </p:sp>
    </p:spTree>
    <p:extLst>
      <p:ext uri="{BB962C8B-B14F-4D97-AF65-F5344CB8AC3E}">
        <p14:creationId xmlns:p14="http://schemas.microsoft.com/office/powerpoint/2010/main" val="64811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Lavoro svolto</a:t>
            </a: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0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526BC1-D96D-1943-9839-94B9035B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6C8D0B-BEBF-1B4C-A06E-2F3E5E40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MODELLO PRELIMINARE</a:t>
            </a:r>
          </a:p>
          <a:p>
            <a:r>
              <a:rPr lang="it-IT" b="1" dirty="0"/>
              <a:t>MODIFICHE PROPOSTE </a:t>
            </a:r>
          </a:p>
          <a:p>
            <a:r>
              <a:rPr lang="it-IT" b="1" dirty="0"/>
              <a:t>DATA PROFILING </a:t>
            </a:r>
          </a:p>
          <a:p>
            <a:pPr marL="0" indent="0">
              <a:buNone/>
            </a:pPr>
            <a:r>
              <a:rPr lang="it-IT" b="1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888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CCCA97-75C8-1F4C-898B-B5D14C88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Pre-processing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C017613C-1A46-584E-8D93-BA92040515D7}"/>
              </a:ext>
            </a:extLst>
          </p:cNvPr>
          <p:cNvGrpSpPr/>
          <p:nvPr/>
        </p:nvGrpSpPr>
        <p:grpSpPr>
          <a:xfrm>
            <a:off x="736284" y="1670642"/>
            <a:ext cx="5811907" cy="3874605"/>
            <a:chOff x="683613" y="1602211"/>
            <a:chExt cx="5811907" cy="3874605"/>
          </a:xfrm>
        </p:grpSpPr>
        <p:graphicFrame>
          <p:nvGraphicFramePr>
            <p:cNvPr id="18" name="Diagramma 17">
              <a:extLst>
                <a:ext uri="{FF2B5EF4-FFF2-40B4-BE49-F238E27FC236}">
                  <a16:creationId xmlns:a16="http://schemas.microsoft.com/office/drawing/2014/main" id="{C3082782-007D-394A-9BA4-672045E88E9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3271073"/>
                </p:ext>
              </p:extLst>
            </p:nvPr>
          </p:nvGraphicFramePr>
          <p:xfrm>
            <a:off x="683613" y="1602211"/>
            <a:ext cx="5811907" cy="38746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06AD5CBB-8133-8743-8510-8D3EF1AC4ACB}"/>
                </a:ext>
              </a:extLst>
            </p:cNvPr>
            <p:cNvGrpSpPr/>
            <p:nvPr/>
          </p:nvGrpSpPr>
          <p:grpSpPr>
            <a:xfrm>
              <a:off x="1166270" y="2748610"/>
              <a:ext cx="4686282" cy="457200"/>
              <a:chOff x="1166270" y="2748610"/>
              <a:chExt cx="4686282" cy="457200"/>
            </a:xfrm>
          </p:grpSpPr>
          <p:pic>
            <p:nvPicPr>
              <p:cNvPr id="26" name="Elemento grafico 25" descr="Ingranaggi">
                <a:extLst>
                  <a:ext uri="{FF2B5EF4-FFF2-40B4-BE49-F238E27FC236}">
                    <a16:creationId xmlns:a16="http://schemas.microsoft.com/office/drawing/2014/main" id="{A5190A8F-38F8-DA4A-A664-B644F60E6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95352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1" name="Elemento grafico 40" descr="Ingranaggi">
                <a:extLst>
                  <a:ext uri="{FF2B5EF4-FFF2-40B4-BE49-F238E27FC236}">
                    <a16:creationId xmlns:a16="http://schemas.microsoft.com/office/drawing/2014/main" id="{C4B403C1-3AED-754D-8A6D-2C8300D1D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1908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Elemento grafico 41" descr="Ingranaggi">
                <a:extLst>
                  <a:ext uri="{FF2B5EF4-FFF2-40B4-BE49-F238E27FC236}">
                    <a16:creationId xmlns:a16="http://schemas.microsoft.com/office/drawing/2014/main" id="{00C75792-2179-4B45-B04F-43F3D432F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66270" y="2748610"/>
                <a:ext cx="457200" cy="4572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B3415B5B-CEE8-B540-A177-319FFCE71561}"/>
              </a:ext>
            </a:extLst>
          </p:cNvPr>
          <p:cNvGrpSpPr/>
          <p:nvPr/>
        </p:nvGrpSpPr>
        <p:grpSpPr>
          <a:xfrm>
            <a:off x="8105224" y="2299648"/>
            <a:ext cx="3974614" cy="3252281"/>
            <a:chOff x="8322947" y="2299648"/>
            <a:chExt cx="3974614" cy="3252281"/>
          </a:xfrm>
        </p:grpSpPr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F4FF8DDF-7C77-4F41-A477-A5A3A953EEA3}"/>
                </a:ext>
              </a:extLst>
            </p:cNvPr>
            <p:cNvSpPr txBox="1"/>
            <p:nvPr/>
          </p:nvSpPr>
          <p:spPr>
            <a:xfrm>
              <a:off x="8322947" y="4720932"/>
              <a:ext cx="3974614" cy="830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Nome file: 10_1_0_20170109203438428.jpg</a:t>
              </a:r>
            </a:p>
            <a:p>
              <a:r>
                <a:rPr lang="it-IT" sz="1200" dirty="0"/>
                <a:t>Età: 10</a:t>
              </a:r>
            </a:p>
            <a:p>
              <a:r>
                <a:rPr lang="it-IT" sz="1200" dirty="0"/>
                <a:t>Sesso: 1</a:t>
              </a:r>
            </a:p>
            <a:p>
              <a:r>
                <a:rPr lang="it-IT" sz="1200" dirty="0"/>
                <a:t>Etnia: 0</a:t>
              </a:r>
            </a:p>
          </p:txBody>
        </p:sp>
        <p:pic>
          <p:nvPicPr>
            <p:cNvPr id="35" name="Immagine 34" descr="Immagine che contiene donna, persona, interni, capelli&#10;&#10;Descrizione generata automaticamente">
              <a:extLst>
                <a:ext uri="{FF2B5EF4-FFF2-40B4-BE49-F238E27FC236}">
                  <a16:creationId xmlns:a16="http://schemas.microsoft.com/office/drawing/2014/main" id="{4E24B855-378F-6C49-A226-6F38745C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32439" y="2299648"/>
              <a:ext cx="2258703" cy="2258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398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88DE07-785C-D343-9F07-F05BAFE2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3704410-1DA0-EF44-9695-0F222C60FB7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01" y="191963"/>
            <a:ext cx="2815718" cy="647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c 1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855730EF-ACF6-45D6-88B2-0FDBA8C13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pPr lvl="0"/>
            <a:r>
              <a:rPr lang="it-IT" sz="2000" dirty="0"/>
              <a:t>La CNN costruita è strutturata nel seguente modo: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</a:t>
            </a: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Convolutional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Pooling layer;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it-IT" sz="2000" dirty="0"/>
              <a:t>Fully connected layer  </a:t>
            </a:r>
            <a:r>
              <a:rPr lang="it-IT" sz="2000" b="1" dirty="0"/>
              <a:t>x 4</a:t>
            </a:r>
            <a:r>
              <a:rPr lang="it-IT" sz="2000" dirty="0"/>
              <a:t>; </a:t>
            </a:r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pPr lvl="1" fontAlgn="base">
              <a:lnSpc>
                <a:spcPct val="150000"/>
              </a:lnSpc>
              <a:buFont typeface="Wingdings" pitchFamily="2" charset="2"/>
              <a:buChar char="Ø"/>
            </a:pPr>
            <a:endParaRPr lang="it-IT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50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11AD621-0033-DE48-992A-7DD525E6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Creazione modello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894332-97D9-4356-9E8B-8A943D9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Si è provveduto alla creazione di modelli che considerassero non solo le immagini, ma anche le altre feature del dataset. </a:t>
            </a:r>
          </a:p>
          <a:p>
            <a:pPr marL="0" indent="0">
              <a:buNone/>
            </a:pPr>
            <a:endParaRPr lang="it-IT" sz="2400" dirty="0"/>
          </a:p>
          <a:p>
            <a:r>
              <a:rPr lang="it-IT" sz="2400" dirty="0"/>
              <a:t>Rispetto al modello illustrato precedentemente, in questo caso l’output dell’operazione di flatten viene concatenato con le altre due feature considerate, ovvero: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Sesso;</a:t>
            </a:r>
          </a:p>
          <a:p>
            <a:pPr lvl="1">
              <a:buFont typeface="Wingdings" pitchFamily="2" charset="2"/>
              <a:buChar char="Ø"/>
            </a:pPr>
            <a:r>
              <a:rPr lang="it-IT" sz="2000" dirty="0"/>
              <a:t>Etnia.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148B19B-A8DF-8B4E-B11D-AAED4D31F9B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21" y="1846142"/>
            <a:ext cx="4954373" cy="4310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4E1C509-BC68-7247-B511-15A6A0581FE5}"/>
              </a:ext>
            </a:extLst>
          </p:cNvPr>
          <p:cNvSpPr/>
          <p:nvPr/>
        </p:nvSpPr>
        <p:spPr>
          <a:xfrm>
            <a:off x="9498227" y="1690688"/>
            <a:ext cx="2187167" cy="7147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BCA16-6EC2-E149-A53C-16BAAC4C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Testing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15822B0-7A35-8044-A423-F259702DC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699429"/>
              </p:ext>
            </p:extLst>
          </p:nvPr>
        </p:nvGraphicFramePr>
        <p:xfrm>
          <a:off x="1930575" y="4534367"/>
          <a:ext cx="8330850" cy="7442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60062">
                  <a:extLst>
                    <a:ext uri="{9D8B030D-6E8A-4147-A177-3AD203B41FA5}">
                      <a16:colId xmlns:a16="http://schemas.microsoft.com/office/drawing/2014/main" val="356031195"/>
                    </a:ext>
                  </a:extLst>
                </a:gridCol>
                <a:gridCol w="1319848">
                  <a:extLst>
                    <a:ext uri="{9D8B030D-6E8A-4147-A177-3AD203B41FA5}">
                      <a16:colId xmlns:a16="http://schemas.microsoft.com/office/drawing/2014/main" val="1772230738"/>
                    </a:ext>
                  </a:extLst>
                </a:gridCol>
                <a:gridCol w="1464541">
                  <a:extLst>
                    <a:ext uri="{9D8B030D-6E8A-4147-A177-3AD203B41FA5}">
                      <a16:colId xmlns:a16="http://schemas.microsoft.com/office/drawing/2014/main" val="2146786228"/>
                    </a:ext>
                  </a:extLst>
                </a:gridCol>
                <a:gridCol w="947351">
                  <a:extLst>
                    <a:ext uri="{9D8B030D-6E8A-4147-A177-3AD203B41FA5}">
                      <a16:colId xmlns:a16="http://schemas.microsoft.com/office/drawing/2014/main" val="2447483417"/>
                    </a:ext>
                  </a:extLst>
                </a:gridCol>
                <a:gridCol w="1286897">
                  <a:extLst>
                    <a:ext uri="{9D8B030D-6E8A-4147-A177-3AD203B41FA5}">
                      <a16:colId xmlns:a16="http://schemas.microsoft.com/office/drawing/2014/main" val="2586738405"/>
                    </a:ext>
                  </a:extLst>
                </a:gridCol>
                <a:gridCol w="1252151">
                  <a:extLst>
                    <a:ext uri="{9D8B030D-6E8A-4147-A177-3AD203B41FA5}">
                      <a16:colId xmlns:a16="http://schemas.microsoft.com/office/drawing/2014/main" val="3925593002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Nome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 loss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accuracy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Test loss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415287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img_200_0.15_3CL_0.2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1,807</a:t>
                      </a:r>
                      <a:endParaRPr lang="it-IT" sz="1200" b="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0.331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5,613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dirty="0">
                          <a:effectLst/>
                          <a:latin typeface="+mn-lt"/>
                        </a:rPr>
                        <a:t>0.113</a:t>
                      </a:r>
                      <a:endParaRPr lang="it-IT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200" b="1" dirty="0">
                          <a:effectLst/>
                          <a:latin typeface="+mn-lt"/>
                        </a:rPr>
                        <a:t>5,518</a:t>
                      </a:r>
                      <a:endParaRPr lang="it-IT" sz="12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736915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F7DD22-3CE3-E546-BFB8-D00887A858AE}"/>
              </a:ext>
            </a:extLst>
          </p:cNvPr>
          <p:cNvSpPr txBox="1"/>
          <p:nvPr/>
        </p:nvSpPr>
        <p:spPr>
          <a:xfrm>
            <a:off x="2907957" y="38800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1255F8-9D14-2741-85D0-BE182ADF2AE8}"/>
              </a:ext>
            </a:extLst>
          </p:cNvPr>
          <p:cNvSpPr txBox="1"/>
          <p:nvPr/>
        </p:nvSpPr>
        <p:spPr>
          <a:xfrm>
            <a:off x="838200" y="1581344"/>
            <a:ext cx="5811334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Il modello testato presenta le seguenti caratteristiche: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Considera solo immagini (in scala di grigi);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Numero epoche: 200</a:t>
            </a:r>
            <a:r>
              <a:rPr lang="it-IT" dirty="0">
                <a:cs typeface="Times New Roman" panose="02020603050405020304" pitchFamily="18" charset="0"/>
              </a:rPr>
              <a:t>;</a:t>
            </a:r>
            <a:endParaRPr lang="it-IT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Dropout: 15%;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Layer convoluzionali: 3;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/>
              <a:t>Dimensione test set: 20% del dataset.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9047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1860486-1CBE-7A49-AACC-1771C52A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Testing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EEECD3C0-6535-BF4B-858E-550887D056BE}"/>
              </a:ext>
            </a:extLst>
          </p:cNvPr>
          <p:cNvGrpSpPr/>
          <p:nvPr/>
        </p:nvGrpSpPr>
        <p:grpSpPr>
          <a:xfrm>
            <a:off x="6789618" y="3865333"/>
            <a:ext cx="2353268" cy="2702202"/>
            <a:chOff x="748845" y="1798156"/>
            <a:chExt cx="2166987" cy="2488301"/>
          </a:xfrm>
        </p:grpSpPr>
        <p:pic>
          <p:nvPicPr>
            <p:cNvPr id="11" name="Picture 129">
              <a:extLst>
                <a:ext uri="{FF2B5EF4-FFF2-40B4-BE49-F238E27FC236}">
                  <a16:creationId xmlns:a16="http://schemas.microsoft.com/office/drawing/2014/main" id="{1828D563-E02A-5C41-B58B-A2AFBC7D2465}"/>
                </a:ext>
              </a:extLst>
            </p:cNvPr>
            <p:cNvPicPr/>
            <p:nvPr/>
          </p:nvPicPr>
          <p:blipFill rotWithShape="1">
            <a:blip r:embed="rId2"/>
            <a:srcRect l="7932" r="43031" b="18085"/>
            <a:stretch/>
          </p:blipFill>
          <p:spPr bwMode="auto">
            <a:xfrm>
              <a:off x="748845" y="1798156"/>
              <a:ext cx="2166987" cy="20509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F0B11E9-7050-2F4A-8E12-10D71077506E}"/>
                </a:ext>
              </a:extLst>
            </p:cNvPr>
            <p:cNvSpPr txBox="1"/>
            <p:nvPr/>
          </p:nvSpPr>
          <p:spPr>
            <a:xfrm>
              <a:off x="838200" y="3824792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40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</a:t>
              </a:r>
              <a:r>
                <a:rPr lang="it-IT" sz="1300" dirty="0"/>
                <a:t>predetta</a:t>
              </a:r>
              <a:r>
                <a:rPr lang="it-IT" sz="1200" dirty="0"/>
                <a:t>: 41.34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947BC2B-AE85-1C4F-9E61-7D0F6A39F0A1}"/>
              </a:ext>
            </a:extLst>
          </p:cNvPr>
          <p:cNvGrpSpPr/>
          <p:nvPr/>
        </p:nvGrpSpPr>
        <p:grpSpPr>
          <a:xfrm>
            <a:off x="6784364" y="831109"/>
            <a:ext cx="2358522" cy="2705586"/>
            <a:chOff x="4415045" y="1798156"/>
            <a:chExt cx="2166987" cy="2485866"/>
          </a:xfrm>
        </p:grpSpPr>
        <p:pic>
          <p:nvPicPr>
            <p:cNvPr id="12" name="Picture 130">
              <a:extLst>
                <a:ext uri="{FF2B5EF4-FFF2-40B4-BE49-F238E27FC236}">
                  <a16:creationId xmlns:a16="http://schemas.microsoft.com/office/drawing/2014/main" id="{896C17A0-1449-A147-AE21-6317F1FB6477}"/>
                </a:ext>
              </a:extLst>
            </p:cNvPr>
            <p:cNvPicPr/>
            <p:nvPr/>
          </p:nvPicPr>
          <p:blipFill rotWithShape="1">
            <a:blip r:embed="rId3"/>
            <a:srcRect l="6155" r="40792" b="19175"/>
            <a:stretch/>
          </p:blipFill>
          <p:spPr bwMode="auto">
            <a:xfrm>
              <a:off x="4415045" y="1798156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9F035197-1543-E34B-9B3B-4CBBF1E7DE58}"/>
                </a:ext>
              </a:extLst>
            </p:cNvPr>
            <p:cNvSpPr txBox="1"/>
            <p:nvPr/>
          </p:nvSpPr>
          <p:spPr>
            <a:xfrm>
              <a:off x="4584575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27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27.84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A0377AE-D2B0-AB48-BD3B-97E01B73E6F5}"/>
              </a:ext>
            </a:extLst>
          </p:cNvPr>
          <p:cNvGrpSpPr/>
          <p:nvPr/>
        </p:nvGrpSpPr>
        <p:grpSpPr>
          <a:xfrm>
            <a:off x="9239922" y="831109"/>
            <a:ext cx="2353268" cy="2670486"/>
            <a:chOff x="7776956" y="1824928"/>
            <a:chExt cx="2166987" cy="2459094"/>
          </a:xfrm>
        </p:grpSpPr>
        <p:pic>
          <p:nvPicPr>
            <p:cNvPr id="14" name="Picture 132">
              <a:extLst>
                <a:ext uri="{FF2B5EF4-FFF2-40B4-BE49-F238E27FC236}">
                  <a16:creationId xmlns:a16="http://schemas.microsoft.com/office/drawing/2014/main" id="{F8BA98A8-B645-D64B-818C-076A08CBBCDD}"/>
                </a:ext>
              </a:extLst>
            </p:cNvPr>
            <p:cNvPicPr/>
            <p:nvPr/>
          </p:nvPicPr>
          <p:blipFill rotWithShape="1">
            <a:blip r:embed="rId4"/>
            <a:srcRect l="1780" r="41937" b="19155"/>
            <a:stretch/>
          </p:blipFill>
          <p:spPr bwMode="auto">
            <a:xfrm>
              <a:off x="7776956" y="1824928"/>
              <a:ext cx="2166987" cy="202420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9C75A25-FA38-C84D-96F4-05DE82AD02D3}"/>
                </a:ext>
              </a:extLst>
            </p:cNvPr>
            <p:cNvSpPr txBox="1"/>
            <p:nvPr/>
          </p:nvSpPr>
          <p:spPr>
            <a:xfrm>
              <a:off x="7925599" y="3822357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75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73.45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151AC648-CFE0-8241-8D9F-1996589667E0}"/>
              </a:ext>
            </a:extLst>
          </p:cNvPr>
          <p:cNvGrpSpPr/>
          <p:nvPr/>
        </p:nvGrpSpPr>
        <p:grpSpPr>
          <a:xfrm>
            <a:off x="9239922" y="3930034"/>
            <a:ext cx="2358522" cy="2637501"/>
            <a:chOff x="3008536" y="4415480"/>
            <a:chExt cx="2166988" cy="2423313"/>
          </a:xfrm>
        </p:grpSpPr>
        <p:pic>
          <p:nvPicPr>
            <p:cNvPr id="13" name="Picture 131">
              <a:extLst>
                <a:ext uri="{FF2B5EF4-FFF2-40B4-BE49-F238E27FC236}">
                  <a16:creationId xmlns:a16="http://schemas.microsoft.com/office/drawing/2014/main" id="{BBBF4663-4EED-D847-B319-AF35A821F696}"/>
                </a:ext>
              </a:extLst>
            </p:cNvPr>
            <p:cNvPicPr/>
            <p:nvPr/>
          </p:nvPicPr>
          <p:blipFill rotWithShape="1">
            <a:blip r:embed="rId5"/>
            <a:srcRect l="5762" t="2497" r="44575" b="19195"/>
            <a:stretch/>
          </p:blipFill>
          <p:spPr bwMode="auto">
            <a:xfrm>
              <a:off x="3008536" y="4415480"/>
              <a:ext cx="2166988" cy="196164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EFCD7237-454A-7344-9504-28FC00707793}"/>
                </a:ext>
              </a:extLst>
            </p:cNvPr>
            <p:cNvSpPr txBox="1"/>
            <p:nvPr/>
          </p:nvSpPr>
          <p:spPr>
            <a:xfrm>
              <a:off x="3151772" y="6377128"/>
              <a:ext cx="1729946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reale: 24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it-IT" sz="1200" dirty="0"/>
                <a:t>Età predetta: 25.13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77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Valutazioni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8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860E09-FEB8-ED4C-9EC8-66157DB55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Sommario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C0B7884D-F74A-764E-B2C2-D36C1123D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155070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19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473884-C70C-AC4A-8F3B-D7953F72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981DF3-2C5B-D148-99B3-E36E8917D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Descrizione modello con dataset creato da noi</a:t>
            </a:r>
          </a:p>
          <a:p>
            <a:r>
              <a:rPr lang="it-IT" dirty="0"/>
              <a:t>Confronto sperimentazioni fatte</a:t>
            </a:r>
          </a:p>
          <a:p>
            <a:r>
              <a:rPr lang="it-IT" dirty="0"/>
              <a:t>Confronto con lavori già svolti.</a:t>
            </a:r>
          </a:p>
        </p:txBody>
      </p:sp>
    </p:spTree>
    <p:extLst>
      <p:ext uri="{BB962C8B-B14F-4D97-AF65-F5344CB8AC3E}">
        <p14:creationId xmlns:p14="http://schemas.microsoft.com/office/powerpoint/2010/main" val="4123094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5D8D74-8FB6-BA4E-94A6-DACC5B4C8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Valutazioni</a:t>
            </a:r>
          </a:p>
        </p:txBody>
      </p:sp>
      <p:pic>
        <p:nvPicPr>
          <p:cNvPr id="6" name="Immagine 5" descr="Immagine che contiene luce, scuro, sedendo, illuminato&#10;&#10;Descrizione generata automaticamente">
            <a:extLst>
              <a:ext uri="{FF2B5EF4-FFF2-40B4-BE49-F238E27FC236}">
                <a16:creationId xmlns:a16="http://schemas.microsoft.com/office/drawing/2014/main" id="{8E8DFFAD-F06C-654D-8671-A8C2C92503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1647"/>
            <a:ext cx="4230168" cy="308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fumo, arrivando, treno, aria&#10;&#10;Descrizione generata automaticamente">
            <a:extLst>
              <a:ext uri="{FF2B5EF4-FFF2-40B4-BE49-F238E27FC236}">
                <a16:creationId xmlns:a16="http://schemas.microsoft.com/office/drawing/2014/main" id="{64896545-D1E6-C540-884A-F556E9DAB2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05" y="2428004"/>
            <a:ext cx="4417290" cy="317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683C38-E912-B940-8B4F-7529E000F5F1}"/>
              </a:ext>
            </a:extLst>
          </p:cNvPr>
          <p:cNvSpPr txBox="1"/>
          <p:nvPr/>
        </p:nvSpPr>
        <p:spPr>
          <a:xfrm>
            <a:off x="940904" y="1706057"/>
            <a:ext cx="804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Analizziamo il modello </a:t>
            </a:r>
            <a:r>
              <a:rPr lang="it-IT" sz="2000" b="1" dirty="0"/>
              <a:t>img_200_0.15_3CL_0.2</a:t>
            </a:r>
            <a:r>
              <a:rPr lang="it-IT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27057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BE711-6215-344A-95CE-AA485CE6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Età reali vs età predette</a:t>
            </a:r>
          </a:p>
        </p:txBody>
      </p:sp>
      <p:pic>
        <p:nvPicPr>
          <p:cNvPr id="6" name="Segnaposto contenuto 5" descr="Immagine che contiene oggetto, recinto&#10;&#10;Descrizione generata automaticamente">
            <a:extLst>
              <a:ext uri="{FF2B5EF4-FFF2-40B4-BE49-F238E27FC236}">
                <a16:creationId xmlns:a16="http://schemas.microsoft.com/office/drawing/2014/main" id="{9D186EC2-01A3-0E40-AFDE-0DDD066CD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90" y="1639888"/>
            <a:ext cx="10998420" cy="4214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31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66447-4DCE-244C-9365-14CB5BA3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Errori assoluti</a:t>
            </a:r>
          </a:p>
        </p:txBody>
      </p:sp>
      <p:pic>
        <p:nvPicPr>
          <p:cNvPr id="4" name="Segnaposto contenuto 3" descr="Immagine che contiene oggetto, spazzola, recinto&#10;&#10;Descrizione generata automaticamente">
            <a:extLst>
              <a:ext uri="{FF2B5EF4-FFF2-40B4-BE49-F238E27FC236}">
                <a16:creationId xmlns:a16="http://schemas.microsoft.com/office/drawing/2014/main" id="{190A556A-6ECE-B647-8978-86236378A17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3160" b="3782"/>
          <a:stretch/>
        </p:blipFill>
        <p:spPr>
          <a:xfrm>
            <a:off x="940904" y="2027583"/>
            <a:ext cx="10412896" cy="343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2AD0D3-2DF3-C847-A942-3ED148F63FAB}"/>
              </a:ext>
            </a:extLst>
          </p:cNvPr>
          <p:cNvSpPr txBox="1"/>
          <p:nvPr/>
        </p:nvSpPr>
        <p:spPr>
          <a:xfrm>
            <a:off x="5372099" y="1689029"/>
            <a:ext cx="1550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Errori assoluti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AAB873-E766-1348-9C54-3007FE4C4129}"/>
              </a:ext>
            </a:extLst>
          </p:cNvPr>
          <p:cNvSpPr txBox="1"/>
          <p:nvPr/>
        </p:nvSpPr>
        <p:spPr>
          <a:xfrm>
            <a:off x="5703402" y="5489014"/>
            <a:ext cx="99395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Immagini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84EF8F-16C7-6B42-8CD8-355A484ED8F4}"/>
              </a:ext>
            </a:extLst>
          </p:cNvPr>
          <p:cNvSpPr txBox="1"/>
          <p:nvPr/>
        </p:nvSpPr>
        <p:spPr>
          <a:xfrm rot="16200000">
            <a:off x="120265" y="3589850"/>
            <a:ext cx="13335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400" dirty="0"/>
              <a:t>Errore in anni</a:t>
            </a:r>
          </a:p>
        </p:txBody>
      </p:sp>
    </p:spTree>
    <p:extLst>
      <p:ext uri="{BB962C8B-B14F-4D97-AF65-F5344CB8AC3E}">
        <p14:creationId xmlns:p14="http://schemas.microsoft.com/office/powerpoint/2010/main" val="4015154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F919AA1-4D55-C54F-AED7-FBB858B8C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01"/>
          <a:stretch/>
        </p:blipFill>
        <p:spPr>
          <a:xfrm>
            <a:off x="606920" y="1690688"/>
            <a:ext cx="10978159" cy="394266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279DD289-FE86-D246-B66A-2590F6E3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Distribuzione errori</a:t>
            </a:r>
          </a:p>
        </p:txBody>
      </p:sp>
    </p:spTree>
    <p:extLst>
      <p:ext uri="{BB962C8B-B14F-4D97-AF65-F5344CB8AC3E}">
        <p14:creationId xmlns:p14="http://schemas.microsoft.com/office/powerpoint/2010/main" val="3417846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B95CC5-6C7B-1146-AD48-632E795A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/>
              <a:t>Analisi degli errori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8B918F-EBAF-4543-A63C-8395C262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3471" cy="4351338"/>
          </a:xfrm>
        </p:spPr>
        <p:txBody>
          <a:bodyPr>
            <a:normAutofit/>
          </a:bodyPr>
          <a:lstStyle/>
          <a:p>
            <a:r>
              <a:rPr lang="it-IT" dirty="0"/>
              <a:t>Analizzando le immagini su cui la rete ha commesso gli errori più alti si è scoperto che:</a:t>
            </a:r>
          </a:p>
          <a:p>
            <a:pPr lvl="1"/>
            <a:r>
              <a:rPr lang="it-IT" sz="2000" dirty="0"/>
              <a:t>alcune immagini sono state etichettate erratamente dai creatori del dataset.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D74AA9-5049-084F-BF68-11CE82B819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"/>
          <a:stretch/>
        </p:blipFill>
        <p:spPr>
          <a:xfrm>
            <a:off x="8496039" y="2342937"/>
            <a:ext cx="2379395" cy="242964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0ABB3A3-365D-F74F-8695-13DACC809BFB}"/>
              </a:ext>
            </a:extLst>
          </p:cNvPr>
          <p:cNvSpPr/>
          <p:nvPr/>
        </p:nvSpPr>
        <p:spPr>
          <a:xfrm>
            <a:off x="7893230" y="4918920"/>
            <a:ext cx="3985163" cy="9233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reale: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5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Età predetta: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54.228626</a:t>
            </a:r>
            <a:endParaRPr lang="it-IT" sz="2000" dirty="0"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latinLnBrk="1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it-IT" b="1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Errore (in anni):</a:t>
            </a:r>
            <a:r>
              <a:rPr lang="it-IT" dirty="0">
                <a:latin typeface="Latin Modern Roman 12" pitchFamily="2" charset="77"/>
                <a:ea typeface="Times New Roman" panose="02020603050405020304" pitchFamily="18" charset="0"/>
                <a:cs typeface="Courier New" panose="02070309020205020404" pitchFamily="49" charset="0"/>
              </a:rPr>
              <a:t>  49.2286262512207</a:t>
            </a:r>
            <a:endParaRPr lang="it-IT" sz="2000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98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9198FE-CF94-F246-AB92-68806596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it-IT" dirty="0"/>
              <a:t>Ulteriori errori di etichettatura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CAD16B-F6EF-534D-862B-3105A473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it-IT" sz="2400" dirty="0"/>
              <a:t>Sono stati riportati altri esempi in cui l’età associata all’immagine non è corretta.</a:t>
            </a:r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17" name="Immagine 16" descr="Immagine che contiene uomo, mammifero, persona, guardando&#10;&#10;Descrizione generata automaticamente">
            <a:extLst>
              <a:ext uri="{FF2B5EF4-FFF2-40B4-BE49-F238E27FC236}">
                <a16:creationId xmlns:a16="http://schemas.microsoft.com/office/drawing/2014/main" id="{5883FAC3-DB6A-9044-8769-9E8872966D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880072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8" name="Immagine 17" descr="Immagine che contiene persona, sorridente, donna, interni&#10;&#10;Descrizione generata automaticamente">
            <a:extLst>
              <a:ext uri="{FF2B5EF4-FFF2-40B4-BE49-F238E27FC236}">
                <a16:creationId xmlns:a16="http://schemas.microsoft.com/office/drawing/2014/main" id="{996D9281-4AEC-B641-A78D-5961158CDD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13" y="496325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14" name="Immagine 13" descr="Immagine che contiene persona, abbigliamento, tuta, fotografia&#10;&#10;Descrizione generata automaticamente">
            <a:extLst>
              <a:ext uri="{FF2B5EF4-FFF2-40B4-BE49-F238E27FC236}">
                <a16:creationId xmlns:a16="http://schemas.microsoft.com/office/drawing/2014/main" id="{4AD88322-F0E6-2941-99A4-E4705036A91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3624263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6" name="Immagine 15" descr="Immagine che contiene uomo, mammifero, animale, vecchio&#10;&#10;Descrizione generata automaticamente">
            <a:extLst>
              <a:ext uri="{FF2B5EF4-FFF2-40B4-BE49-F238E27FC236}">
                <a16:creationId xmlns:a16="http://schemas.microsoft.com/office/drawing/2014/main" id="{F64ABEA5-7C7D-6C48-B4F1-75F1375AE34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872" y="3212688"/>
            <a:ext cx="2164981" cy="216498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sella di testo 156">
            <a:extLst>
              <a:ext uri="{FF2B5EF4-FFF2-40B4-BE49-F238E27FC236}">
                <a16:creationId xmlns:a16="http://schemas.microsoft.com/office/drawing/2014/main" id="{311C6FD4-0791-1343-B529-11F1E80F2534}"/>
              </a:ext>
            </a:extLst>
          </p:cNvPr>
          <p:cNvSpPr txBox="1"/>
          <p:nvPr/>
        </p:nvSpPr>
        <p:spPr>
          <a:xfrm>
            <a:off x="7261907" y="5826288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Casella di testo 156">
            <a:extLst>
              <a:ext uri="{FF2B5EF4-FFF2-40B4-BE49-F238E27FC236}">
                <a16:creationId xmlns:a16="http://schemas.microsoft.com/office/drawing/2014/main" id="{EB65062D-B597-654F-8F84-65D5517F0818}"/>
              </a:ext>
            </a:extLst>
          </p:cNvPr>
          <p:cNvSpPr txBox="1"/>
          <p:nvPr/>
        </p:nvSpPr>
        <p:spPr>
          <a:xfrm>
            <a:off x="10112294" y="5382833"/>
            <a:ext cx="888136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5 anni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sella di testo 156">
            <a:extLst>
              <a:ext uri="{FF2B5EF4-FFF2-40B4-BE49-F238E27FC236}">
                <a16:creationId xmlns:a16="http://schemas.microsoft.com/office/drawing/2014/main" id="{EB60018F-7E7F-964F-8A31-2CB91CD5C357}"/>
              </a:ext>
            </a:extLst>
          </p:cNvPr>
          <p:cNvSpPr txBox="1"/>
          <p:nvPr/>
        </p:nvSpPr>
        <p:spPr>
          <a:xfrm>
            <a:off x="10020135" y="2661306"/>
            <a:ext cx="949618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sella di testo 156">
            <a:extLst>
              <a:ext uri="{FF2B5EF4-FFF2-40B4-BE49-F238E27FC236}">
                <a16:creationId xmlns:a16="http://schemas.microsoft.com/office/drawing/2014/main" id="{09ACDD54-6F51-4146-8F10-176668022958}"/>
              </a:ext>
            </a:extLst>
          </p:cNvPr>
          <p:cNvSpPr txBox="1"/>
          <p:nvPr/>
        </p:nvSpPr>
        <p:spPr>
          <a:xfrm>
            <a:off x="7310091" y="3045053"/>
            <a:ext cx="942069" cy="3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it-IT" b="1" i="1" dirty="0"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t-IT" b="1" i="1" dirty="0">
                <a:effectLst/>
                <a:latin typeface="Latin Modern Roman 12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 anno</a:t>
            </a:r>
            <a:endParaRPr lang="it-IT" b="1" dirty="0">
              <a:effectLst/>
              <a:latin typeface="Latin Modern Roman 12" pitchFamily="2" charset="77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2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B3173-93DA-CB47-861A-605D6A56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ottenuti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1DEA4E-AD7C-CD4E-AB11-DC0242C7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Di seguito è riportata la tabella che riassume i risultati ottenuti per i quattro modelli che sono stati impiegati nella demo.</a:t>
            </a:r>
          </a:p>
          <a:p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D71D9A86-C827-734D-8843-E85DAA5C7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492097"/>
              </p:ext>
            </p:extLst>
          </p:nvPr>
        </p:nvGraphicFramePr>
        <p:xfrm>
          <a:off x="630145" y="3250581"/>
          <a:ext cx="10931709" cy="1878980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39064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336345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303251031"/>
                    </a:ext>
                  </a:extLst>
                </a:gridCol>
                <a:gridCol w="1291801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290788">
                  <a:extLst>
                    <a:ext uri="{9D8B030D-6E8A-4147-A177-3AD203B41FA5}">
                      <a16:colId xmlns:a16="http://schemas.microsoft.com/office/drawing/2014/main" val="127501014"/>
                    </a:ext>
                  </a:extLst>
                </a:gridCol>
                <a:gridCol w="1060977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  <a:gridCol w="1220933">
                  <a:extLst>
                    <a:ext uri="{9D8B030D-6E8A-4147-A177-3AD203B41FA5}">
                      <a16:colId xmlns:a16="http://schemas.microsoft.com/office/drawing/2014/main" val="1672026966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Nome modello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Train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accuracy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Test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Median error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img_200_0.15_3CL_0.2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0.331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0.113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5.518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effectLst/>
                        </a:rPr>
                        <a:t>3.640</a:t>
                      </a:r>
                      <a:endParaRPr lang="it-IT" sz="1900" b="1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RGBimg_200_0.15_3CL_0.2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1.954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5.567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3.700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RGBall_200_0.15_3CL_0.2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1.901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0.293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5.683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0.101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5.646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3.779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81218249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RGBsex_200_0.15_3CL_0.2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1.896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0.303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5.675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0.107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5.520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3.728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83968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596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259A9-3BED-734C-9B3D-328ED1AD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Altri modelli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4C7AB477-DD0D-D449-AE91-519864F9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9" y="2013599"/>
            <a:ext cx="11908781" cy="32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08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53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Introduzione</a:t>
            </a: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05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515856-2012-1542-8219-5026AED3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18" y="1190502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dimostrativo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90B650B8-CB67-794D-A715-8B73F1C85E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772" r="5739"/>
          <a:stretch>
            <a:fillRect/>
          </a:stretch>
        </p:blipFill>
        <p:spPr>
          <a:xfrm>
            <a:off x="395755" y="1186209"/>
            <a:ext cx="7049692" cy="4481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65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37" y="807169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Rilevamento di un solo volto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F6FF5A-0266-AB40-BD58-4FC85BC0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02835"/>
            <a:ext cx="6006162" cy="39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04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itolo 1">
            <a:extLst>
              <a:ext uri="{FF2B5EF4-FFF2-40B4-BE49-F238E27FC236}">
                <a16:creationId xmlns:a16="http://schemas.microsoft.com/office/drawing/2014/main" id="{28C6CD78-CAE2-BC43-9780-C732687792C9}"/>
              </a:ext>
            </a:extLst>
          </p:cNvPr>
          <p:cNvSpPr txBox="1">
            <a:spLocks/>
          </p:cNvSpPr>
          <p:nvPr/>
        </p:nvSpPr>
        <p:spPr>
          <a:xfrm>
            <a:off x="708370" y="1570537"/>
            <a:ext cx="5221185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Rilevamento di due o più</a:t>
            </a:r>
          </a:p>
          <a:p>
            <a:pPr algn="ctr"/>
            <a:r>
              <a:rPr lang="en-US" sz="6000" dirty="0"/>
              <a:t>volti</a:t>
            </a:r>
          </a:p>
        </p:txBody>
      </p:sp>
      <p:pic>
        <p:nvPicPr>
          <p:cNvPr id="3" name="Immagine 2" descr="Immagine che contiene persona, fotografia, posando, uomo&#10;&#10;Descrizione generata automaticamente">
            <a:extLst>
              <a:ext uri="{FF2B5EF4-FFF2-40B4-BE49-F238E27FC236}">
                <a16:creationId xmlns:a16="http://schemas.microsoft.com/office/drawing/2014/main" id="{5B50827F-2341-2B42-92A9-1019EBCA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067" y="1385731"/>
            <a:ext cx="6032192" cy="39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3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12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14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24AF44A-4B40-1C4A-8A65-11CBC662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22" y="390715"/>
            <a:ext cx="3797683" cy="8343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Impostazioni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2482490-77AB-4142-B015-1B3D1708A0F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2095" r="1880" b="1503"/>
          <a:stretch/>
        </p:blipFill>
        <p:spPr bwMode="auto">
          <a:xfrm>
            <a:off x="6746027" y="654567"/>
            <a:ext cx="5235313" cy="606590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3A3755F6-9F5B-7945-8382-4B9451A2DA8F}"/>
              </a:ext>
            </a:extLst>
          </p:cNvPr>
          <p:cNvGrpSpPr/>
          <p:nvPr/>
        </p:nvGrpSpPr>
        <p:grpSpPr>
          <a:xfrm>
            <a:off x="3497559" y="1581206"/>
            <a:ext cx="3834684" cy="777744"/>
            <a:chOff x="3482691" y="1536602"/>
            <a:chExt cx="3834684" cy="777744"/>
          </a:xfrm>
        </p:grpSpPr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247CA395-AA36-934F-A5B4-99ACDBDCA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8" y="2036956"/>
              <a:ext cx="1459267" cy="2773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6747647C-4024-2146-9292-CB28DD15ED0A}"/>
                </a:ext>
              </a:extLst>
            </p:cNvPr>
            <p:cNvSpPr txBox="1"/>
            <p:nvPr/>
          </p:nvSpPr>
          <p:spPr>
            <a:xfrm>
              <a:off x="3482691" y="1536602"/>
              <a:ext cx="307314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Possibilità di selezionare il modello </a:t>
              </a:r>
            </a:p>
            <a:p>
              <a:r>
                <a:rPr lang="it-IT" sz="1400" dirty="0"/>
                <a:t>che si desidera utilizzare tra i </a:t>
              </a:r>
            </a:p>
            <a:p>
              <a:r>
                <a:rPr lang="it-IT" sz="1400" dirty="0"/>
                <a:t>diversi proposti.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7517184A-E52D-8C48-93D8-A64B0507BCD5}"/>
              </a:ext>
            </a:extLst>
          </p:cNvPr>
          <p:cNvGrpSpPr/>
          <p:nvPr/>
        </p:nvGrpSpPr>
        <p:grpSpPr>
          <a:xfrm>
            <a:off x="3497559" y="2877916"/>
            <a:ext cx="3834684" cy="637660"/>
            <a:chOff x="3502818" y="1685204"/>
            <a:chExt cx="3834684" cy="637660"/>
          </a:xfrm>
        </p:grpSpPr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CE7205D5-DC1B-3B47-96A5-05CD710099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7" y="2036956"/>
              <a:ext cx="1479395" cy="2859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0D380738-F4FB-E445-8518-22321380B126}"/>
                </a:ext>
              </a:extLst>
            </p:cNvPr>
            <p:cNvSpPr txBox="1"/>
            <p:nvPr/>
          </p:nvSpPr>
          <p:spPr>
            <a:xfrm>
              <a:off x="3502818" y="1685204"/>
              <a:ext cx="2842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Possibilità di selezionare il sesso </a:t>
              </a:r>
            </a:p>
            <a:p>
              <a:r>
                <a:rPr lang="it-IT" sz="1400" dirty="0"/>
                <a:t>e l’etnia.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AA4E8197-7D51-E248-B95F-1431A841B574}"/>
              </a:ext>
            </a:extLst>
          </p:cNvPr>
          <p:cNvGrpSpPr/>
          <p:nvPr/>
        </p:nvGrpSpPr>
        <p:grpSpPr>
          <a:xfrm>
            <a:off x="3475267" y="4168078"/>
            <a:ext cx="3856976" cy="637958"/>
            <a:chOff x="3480526" y="1684906"/>
            <a:chExt cx="3856976" cy="637958"/>
          </a:xfrm>
        </p:grpSpPr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2E0CF7AD-54A7-B049-ABCD-9552F7353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8107" y="2036956"/>
              <a:ext cx="1479395" cy="2859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3C3EBDE1-80A5-1E47-8735-91F97A19380F}"/>
                </a:ext>
              </a:extLst>
            </p:cNvPr>
            <p:cNvSpPr txBox="1"/>
            <p:nvPr/>
          </p:nvSpPr>
          <p:spPr>
            <a:xfrm>
              <a:off x="3480526" y="1684906"/>
              <a:ext cx="31003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/>
                <a:t>Possibilità di aumentare o diminuire</a:t>
              </a:r>
            </a:p>
            <a:p>
              <a:r>
                <a:rPr lang="it-IT" sz="1400" dirty="0"/>
                <a:t>la soglia di riconoscimento.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98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4DD6E67-2D68-844B-B23B-84983182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Conclusioni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77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8990D-9635-FE44-ABE5-2EDE0D16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AF4E82-0A7A-F64B-A9C9-6B3BD013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3078"/>
            <a:ext cx="10515600" cy="1819610"/>
          </a:xfrm>
        </p:spPr>
        <p:txBody>
          <a:bodyPr/>
          <a:lstStyle/>
          <a:p>
            <a:endParaRPr lang="it-IT" dirty="0"/>
          </a:p>
          <a:p>
            <a:r>
              <a:rPr lang="it-IT" dirty="0"/>
              <a:t>Considerando le problematiche evidenziate nel dataset utilizzato, il risultato registrato viene considerato piuttosto soddisfacente in relazione ai lavori già svolti.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6F84CB1-FBB9-204F-9D40-88C93F3E0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76076"/>
              </p:ext>
            </p:extLst>
          </p:nvPr>
        </p:nvGraphicFramePr>
        <p:xfrm>
          <a:off x="2027222" y="2149909"/>
          <a:ext cx="8137555" cy="1231056"/>
        </p:xfrm>
        <a:graphic>
          <a:graphicData uri="http://schemas.openxmlformats.org/drawingml/2006/table">
            <a:tbl>
              <a:tblPr firstRow="1" firstCol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22863">
                  <a:extLst>
                    <a:ext uri="{9D8B030D-6E8A-4147-A177-3AD203B41FA5}">
                      <a16:colId xmlns:a16="http://schemas.microsoft.com/office/drawing/2014/main" val="3179208610"/>
                    </a:ext>
                  </a:extLst>
                </a:gridCol>
                <a:gridCol w="1865971">
                  <a:extLst>
                    <a:ext uri="{9D8B030D-6E8A-4147-A177-3AD203B41FA5}">
                      <a16:colId xmlns:a16="http://schemas.microsoft.com/office/drawing/2014/main" val="4262154612"/>
                    </a:ext>
                  </a:extLst>
                </a:gridCol>
                <a:gridCol w="1672683">
                  <a:extLst>
                    <a:ext uri="{9D8B030D-6E8A-4147-A177-3AD203B41FA5}">
                      <a16:colId xmlns:a16="http://schemas.microsoft.com/office/drawing/2014/main" val="36902605"/>
                    </a:ext>
                  </a:extLst>
                </a:gridCol>
                <a:gridCol w="1576038">
                  <a:extLst>
                    <a:ext uri="{9D8B030D-6E8A-4147-A177-3AD203B41FA5}">
                      <a16:colId xmlns:a16="http://schemas.microsoft.com/office/drawing/2014/main" val="141743032"/>
                    </a:ext>
                  </a:extLst>
                </a:gridCol>
              </a:tblGrid>
              <a:tr h="583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Progetto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Train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>
                          <a:effectLst/>
                        </a:rPr>
                        <a:t>Val loss</a:t>
                      </a:r>
                      <a:endParaRPr lang="it-IT" sz="190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effectLst/>
                        </a:rPr>
                        <a:t>Test loss</a:t>
                      </a:r>
                      <a:endParaRPr lang="it-IT" sz="19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 anchor="ctr"/>
                </a:tc>
                <a:extLst>
                  <a:ext uri="{0D108BD9-81ED-4DB2-BD59-A6C34878D82A}">
                    <a16:rowId xmlns:a16="http://schemas.microsoft.com/office/drawing/2014/main" val="1063656291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sz="1800" dirty="0"/>
                        <a:t>Soluzione proposta</a:t>
                      </a:r>
                      <a:endParaRPr lang="it-IT" sz="1800" dirty="0">
                        <a:solidFill>
                          <a:srgbClr val="2F5496"/>
                        </a:solidFill>
                        <a:effectLst/>
                        <a:latin typeface="Latin Modern Roman 12" pitchFamily="2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1.807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5.613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5.518</a:t>
                      </a:r>
                      <a:endParaRPr lang="it-IT" sz="19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207142166"/>
                  </a:ext>
                </a:extLst>
              </a:tr>
              <a:tr h="3239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it-IT" dirty="0"/>
                        <a:t>Age and Sex prediction</a:t>
                      </a:r>
                      <a:endParaRPr lang="it-IT" sz="18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4.8312</a:t>
                      </a: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6.7540</a:t>
                      </a:r>
                      <a:r>
                        <a:rPr lang="it-IT" sz="20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it-IT" sz="19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9338" marR="10933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t-IT" sz="19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6.037</a:t>
                      </a:r>
                    </a:p>
                  </a:txBody>
                  <a:tcPr marL="109338" marR="109338" marT="0" marB="0"/>
                </a:tc>
                <a:extLst>
                  <a:ext uri="{0D108BD9-81ED-4DB2-BD59-A6C34878D82A}">
                    <a16:rowId xmlns:a16="http://schemas.microsoft.com/office/drawing/2014/main" val="378221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921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magine che contiene edificio, ombrello&#10;&#10;Descrizione generata automaticamente">
            <a:extLst>
              <a:ext uri="{FF2B5EF4-FFF2-40B4-BE49-F238E27FC236}">
                <a16:creationId xmlns:a16="http://schemas.microsoft.com/office/drawing/2014/main" id="{3B1793AF-EDDA-41C2-9BAE-7CB1452E5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0"/>
            <a:ext cx="12191980" cy="68654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36EB96-B4D4-734B-AB45-1FCF83D20CBD}"/>
              </a:ext>
            </a:extLst>
          </p:cNvPr>
          <p:cNvSpPr txBox="1"/>
          <p:nvPr/>
        </p:nvSpPr>
        <p:spPr>
          <a:xfrm>
            <a:off x="2780752" y="2844225"/>
            <a:ext cx="663049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in Modern Roman 12" pitchFamily="2" charset="77"/>
              </a:rPr>
              <a:t>Grazie per la cortese attenzione</a:t>
            </a:r>
            <a:endParaRPr lang="it-IT" sz="1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53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202B54-014E-3D43-AAD1-8DE78DDC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42162C-5B14-AC4B-AC3E-EDAB4B91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progetto prevedeva: </a:t>
            </a:r>
          </a:p>
          <a:p>
            <a:pPr lvl="1">
              <a:buFont typeface="Wingdings" pitchFamily="2" charset="2"/>
              <a:buChar char="Ø"/>
            </a:pPr>
            <a:r>
              <a:rPr lang="it-IT" dirty="0"/>
              <a:t>l’estrazione del volto da tutte le immagini del dataset; </a:t>
            </a:r>
          </a:p>
          <a:p>
            <a:pPr lvl="1">
              <a:buFont typeface="Wingdings" pitchFamily="2" charset="2"/>
              <a:buChar char="Ø"/>
            </a:pPr>
            <a:r>
              <a:rPr lang="it-IT" dirty="0"/>
              <a:t>l’implementazione di un algoritmo per classificare l’età dell’individuo nell’immagine;</a:t>
            </a:r>
          </a:p>
          <a:p>
            <a:pPr lvl="1">
              <a:buFont typeface="Wingdings" pitchFamily="2" charset="2"/>
              <a:buChar char="Ø"/>
            </a:pPr>
            <a:r>
              <a:rPr lang="it-IT" dirty="0"/>
              <a:t>una demo real-time in grado di riconoscere il volto e individuare l’età dell’individuo da webcam. </a:t>
            </a:r>
          </a:p>
          <a:p>
            <a:endParaRPr lang="it-IT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A38B22D-591A-DE46-BF06-0064F3D640B8}"/>
              </a:ext>
            </a:extLst>
          </p:cNvPr>
          <p:cNvGrpSpPr/>
          <p:nvPr/>
        </p:nvGrpSpPr>
        <p:grpSpPr>
          <a:xfrm>
            <a:off x="6459655" y="4248319"/>
            <a:ext cx="4894145" cy="2244556"/>
            <a:chOff x="3818467" y="4443321"/>
            <a:chExt cx="4318000" cy="1980324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A270755D-1172-FB47-B333-7B3CBF8E8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8467" y="4443321"/>
              <a:ext cx="4318000" cy="19803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A230822-65E1-784E-8662-669F688EBFA4}"/>
                </a:ext>
              </a:extLst>
            </p:cNvPr>
            <p:cNvSpPr txBox="1"/>
            <p:nvPr/>
          </p:nvSpPr>
          <p:spPr>
            <a:xfrm>
              <a:off x="4794735" y="6002712"/>
              <a:ext cx="780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bg1"/>
                  </a:solidFill>
                </a:rPr>
                <a:t>Age: 24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33290AB0-AA13-D24A-8EEF-04FA6D6C825C}"/>
                </a:ext>
              </a:extLst>
            </p:cNvPr>
            <p:cNvSpPr txBox="1"/>
            <p:nvPr/>
          </p:nvSpPr>
          <p:spPr>
            <a:xfrm>
              <a:off x="6687484" y="6002712"/>
              <a:ext cx="7801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bg1"/>
                  </a:solidFill>
                </a:rPr>
                <a:t>Age: 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1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29E2590-1779-4BEA-869F-4873B385A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087" b="13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192" y="1032483"/>
            <a:ext cx="5037616" cy="2982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Analisi del dataset</a:t>
            </a:r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7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A8F250-2453-8E42-8FC6-1FB879F0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C8AEC6-2F02-E24C-8A14-9FF0ED505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 una prima analisi del dataset </a:t>
            </a:r>
            <a:r>
              <a:rPr lang="it-IT" b="1" i="1" dirty="0"/>
              <a:t>UTKFace</a:t>
            </a:r>
            <a:r>
              <a:rPr lang="it-IT" dirty="0"/>
              <a:t> si è riscontrato che alcune immagini non rappresentavano volti umani.</a:t>
            </a:r>
          </a:p>
          <a:p>
            <a:pPr marL="0" indent="0">
              <a:buNone/>
            </a:pPr>
            <a:r>
              <a:rPr lang="it-IT" dirty="0"/>
              <a:t>		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1000505-A456-6E43-A4EA-1FDB841C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A4C3C49-5C98-634E-BFF1-81C0FF7DA4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56" y="3703504"/>
            <a:ext cx="1032363" cy="1024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Immagine 12" descr="Immagine che contiene cibo, latte&#10;&#10;Descrizione generata automaticamente">
            <a:extLst>
              <a:ext uri="{FF2B5EF4-FFF2-40B4-BE49-F238E27FC236}">
                <a16:creationId xmlns:a16="http://schemas.microsoft.com/office/drawing/2014/main" id="{F17037E8-FE50-974E-880A-43620898BF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437" y="4920997"/>
            <a:ext cx="1032363" cy="1024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magine 13" descr="Immagine che contiene cibo&#10;&#10;Descrizione generata automaticamente">
            <a:extLst>
              <a:ext uri="{FF2B5EF4-FFF2-40B4-BE49-F238E27FC236}">
                <a16:creationId xmlns:a16="http://schemas.microsoft.com/office/drawing/2014/main" id="{3C0A5365-59D2-8945-9AD1-DE5A1DC43A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18" y="4276980"/>
            <a:ext cx="1032363" cy="1028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Immagine 14" descr="Immagine che contiene vicino, remoto&#10;&#10;Descrizione generata automaticamente">
            <a:extLst>
              <a:ext uri="{FF2B5EF4-FFF2-40B4-BE49-F238E27FC236}">
                <a16:creationId xmlns:a16="http://schemas.microsoft.com/office/drawing/2014/main" id="{56041874-D66E-3F46-87FC-A03B31767D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261" y="5042910"/>
            <a:ext cx="1032363" cy="1032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Immagine 15" descr="Immagine che contiene tatuaggio, disegnando&#10;&#10;Descrizione generata automaticamente">
            <a:extLst>
              <a:ext uri="{FF2B5EF4-FFF2-40B4-BE49-F238E27FC236}">
                <a16:creationId xmlns:a16="http://schemas.microsoft.com/office/drawing/2014/main" id="{CFF34DF7-709D-BC45-9E2F-D7C903C6CBE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907" y="4258561"/>
            <a:ext cx="1044722" cy="1032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Immagine 16" descr="Immagine che contiene persona, uomo, fotografia, guardando&#10;&#10;Descrizione generata automaticamente">
            <a:extLst>
              <a:ext uri="{FF2B5EF4-FFF2-40B4-BE49-F238E27FC236}">
                <a16:creationId xmlns:a16="http://schemas.microsoft.com/office/drawing/2014/main" id="{3B5F70CD-ED45-324D-B8B5-0893B9F6BFD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343" y="3636034"/>
            <a:ext cx="1044721" cy="1044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A01AFC-C752-A34A-9EFC-B8CC3D4A32D9}"/>
              </a:ext>
            </a:extLst>
          </p:cNvPr>
          <p:cNvSpPr txBox="1"/>
          <p:nvPr/>
        </p:nvSpPr>
        <p:spPr>
          <a:xfrm>
            <a:off x="1091089" y="3033121"/>
            <a:ext cx="7711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Probabilmente esse derivano da irregolari operazioni </a:t>
            </a:r>
          </a:p>
          <a:p>
            <a:r>
              <a:rPr lang="it-IT" sz="2400" dirty="0"/>
              <a:t>di </a:t>
            </a:r>
            <a:r>
              <a:rPr lang="it-IT" sz="2400" i="1" dirty="0"/>
              <a:t>“crop &amp; align”</a:t>
            </a:r>
            <a:r>
              <a:rPr lang="it-IT" sz="2400" dirty="0"/>
              <a:t> effettuate sulle immagini originali. </a:t>
            </a:r>
          </a:p>
        </p:txBody>
      </p:sp>
    </p:spTree>
    <p:extLst>
      <p:ext uri="{BB962C8B-B14F-4D97-AF65-F5344CB8AC3E}">
        <p14:creationId xmlns:p14="http://schemas.microsoft.com/office/powerpoint/2010/main" val="398697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4200B-ED2B-F241-8D7D-40747580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7254FB6-2F9D-D244-9380-F57D70D5DBFD}"/>
              </a:ext>
            </a:extLst>
          </p:cNvPr>
          <p:cNvGrpSpPr/>
          <p:nvPr/>
        </p:nvGrpSpPr>
        <p:grpSpPr>
          <a:xfrm>
            <a:off x="7893170" y="2316099"/>
            <a:ext cx="3394877" cy="4176776"/>
            <a:chOff x="146669" y="1953259"/>
            <a:chExt cx="2751546" cy="3385275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55BC613B-9AA9-1C4D-9FE1-A333C2624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484"/>
            <a:stretch/>
          </p:blipFill>
          <p:spPr>
            <a:xfrm>
              <a:off x="146669" y="2322591"/>
              <a:ext cx="2751546" cy="3015943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6D6BB2E-C072-0B4F-8EAE-363C2F19425B}"/>
                </a:ext>
              </a:extLst>
            </p:cNvPr>
            <p:cNvSpPr txBox="1"/>
            <p:nvPr/>
          </p:nvSpPr>
          <p:spPr>
            <a:xfrm>
              <a:off x="601146" y="1953259"/>
              <a:ext cx="1842590" cy="299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/>
                <a:t>Distribuzione sesso</a:t>
              </a: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5E2A8159-14EF-5247-B124-1D1F026D027A}"/>
              </a:ext>
            </a:extLst>
          </p:cNvPr>
          <p:cNvGrpSpPr/>
          <p:nvPr/>
        </p:nvGrpSpPr>
        <p:grpSpPr>
          <a:xfrm>
            <a:off x="838200" y="1755539"/>
            <a:ext cx="5642581" cy="3585816"/>
            <a:chOff x="7471772" y="2019939"/>
            <a:chExt cx="4573559" cy="2906461"/>
          </a:xfrm>
        </p:grpSpPr>
        <p:pic>
          <p:nvPicPr>
            <p:cNvPr id="23" name="Immagine 22" descr="Immagine che contiene dispositivo&#10;&#10;Descrizione generata automaticamente">
              <a:extLst>
                <a:ext uri="{FF2B5EF4-FFF2-40B4-BE49-F238E27FC236}">
                  <a16:creationId xmlns:a16="http://schemas.microsoft.com/office/drawing/2014/main" id="{B159ED87-88DA-5E44-A61C-4FDE6611F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305"/>
            <a:stretch/>
          </p:blipFill>
          <p:spPr>
            <a:xfrm>
              <a:off x="7471772" y="2371864"/>
              <a:ext cx="4573559" cy="2554536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A5C26937-7446-D24E-8048-B7AB6CC400DA}"/>
                </a:ext>
              </a:extLst>
            </p:cNvPr>
            <p:cNvSpPr txBox="1"/>
            <p:nvPr/>
          </p:nvSpPr>
          <p:spPr>
            <a:xfrm>
              <a:off x="7831076" y="2019939"/>
              <a:ext cx="1738689" cy="299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/>
                <a:t>Distribuzione etnia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669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C5E611AF-3058-654F-BBE7-ED566495D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036" y="1690688"/>
            <a:ext cx="10836764" cy="412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8339056B-4A08-3F45-9D63-C78BCA4B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del dataset</a:t>
            </a:r>
          </a:p>
        </p:txBody>
      </p:sp>
    </p:spTree>
    <p:extLst>
      <p:ext uri="{BB962C8B-B14F-4D97-AF65-F5344CB8AC3E}">
        <p14:creationId xmlns:p14="http://schemas.microsoft.com/office/powerpoint/2010/main" val="44357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rc 7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AB60DB-7ABC-C94D-8898-A7B4461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Lavori precedenti</a:t>
            </a: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99981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_2SEEDS">
      <a:dk1>
        <a:srgbClr val="000000"/>
      </a:dk1>
      <a:lt1>
        <a:srgbClr val="FFFFFF"/>
      </a:lt1>
      <a:dk2>
        <a:srgbClr val="41242B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94DD5"/>
      </a:accent6>
      <a:hlink>
        <a:srgbClr val="3F87BF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752</Words>
  <Application>Microsoft Macintosh PowerPoint</Application>
  <PresentationFormat>Widescreen</PresentationFormat>
  <Paragraphs>214</Paragraphs>
  <Slides>36</Slides>
  <Notes>3</Notes>
  <HiddenSlides>1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3" baseType="lpstr">
      <vt:lpstr>Arial</vt:lpstr>
      <vt:lpstr>Avenir Next LT Pro</vt:lpstr>
      <vt:lpstr>Calibri</vt:lpstr>
      <vt:lpstr>Latin Modern Roman 12</vt:lpstr>
      <vt:lpstr>Tw Cen MT</vt:lpstr>
      <vt:lpstr>Wingdings</vt:lpstr>
      <vt:lpstr>ShapesVTI</vt:lpstr>
      <vt:lpstr>Presentazione standard di PowerPoint</vt:lpstr>
      <vt:lpstr>Sommario</vt:lpstr>
      <vt:lpstr>Introduzione</vt:lpstr>
      <vt:lpstr>Introduzione</vt:lpstr>
      <vt:lpstr>Analisi del dataset</vt:lpstr>
      <vt:lpstr>Analisi del dataset</vt:lpstr>
      <vt:lpstr>Analisi del dataset</vt:lpstr>
      <vt:lpstr>Analisi del dataset</vt:lpstr>
      <vt:lpstr>Lavori precedenti</vt:lpstr>
      <vt:lpstr>Age and Sex prediction</vt:lpstr>
      <vt:lpstr>Lavori precedenti</vt:lpstr>
      <vt:lpstr>Lavoro svolto</vt:lpstr>
      <vt:lpstr>Presentazione standard di PowerPoint</vt:lpstr>
      <vt:lpstr>Pre-processing</vt:lpstr>
      <vt:lpstr>Creazione modello</vt:lpstr>
      <vt:lpstr>Creazione modello</vt:lpstr>
      <vt:lpstr>Testing</vt:lpstr>
      <vt:lpstr>Testing</vt:lpstr>
      <vt:lpstr>Valutazioni</vt:lpstr>
      <vt:lpstr>Presentazione standard di PowerPoint</vt:lpstr>
      <vt:lpstr>Valutazioni</vt:lpstr>
      <vt:lpstr>Età reali vs età predette</vt:lpstr>
      <vt:lpstr>Errori assoluti</vt:lpstr>
      <vt:lpstr>Distribuzione errori</vt:lpstr>
      <vt:lpstr>Analisi degli errori</vt:lpstr>
      <vt:lpstr>Ulteriori errori di etichettatura</vt:lpstr>
      <vt:lpstr>Risultati ottenuti</vt:lpstr>
      <vt:lpstr>Altri modelli</vt:lpstr>
      <vt:lpstr>Demo</vt:lpstr>
      <vt:lpstr>Video dimostrativo</vt:lpstr>
      <vt:lpstr>Rilevamento di un solo volto</vt:lpstr>
      <vt:lpstr>Presentazione standard di PowerPoint</vt:lpstr>
      <vt:lpstr>Impostazioni</vt:lpstr>
      <vt:lpstr>Conclusioni</vt:lpstr>
      <vt:lpstr>Conclusioni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DOMENICO TROTTA</dc:creator>
  <cp:lastModifiedBy>DOMENICO TROTTA</cp:lastModifiedBy>
  <cp:revision>40</cp:revision>
  <dcterms:created xsi:type="dcterms:W3CDTF">2020-07-01T10:52:09Z</dcterms:created>
  <dcterms:modified xsi:type="dcterms:W3CDTF">2020-08-17T09:36:54Z</dcterms:modified>
</cp:coreProperties>
</file>